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693" r:id="rId6"/>
    <p:sldMasterId id="2147483700" r:id="rId7"/>
    <p:sldMasterId id="2147483703" r:id="rId8"/>
    <p:sldMasterId id="2147483709" r:id="rId9"/>
    <p:sldMasterId id="2147483753" r:id="rId10"/>
    <p:sldMasterId id="2147483777" r:id="rId11"/>
    <p:sldMasterId id="2147483783" r:id="rId12"/>
    <p:sldMasterId id="2147483865" r:id="rId13"/>
    <p:sldMasterId id="2147483680" r:id="rId14"/>
  </p:sldMasterIdLst>
  <p:notesMasterIdLst>
    <p:notesMasterId r:id="rId34"/>
  </p:notesMasterIdLst>
  <p:sldIdLst>
    <p:sldId id="260" r:id="rId15"/>
    <p:sldId id="3977" r:id="rId16"/>
    <p:sldId id="3991" r:id="rId17"/>
    <p:sldId id="3947" r:id="rId18"/>
    <p:sldId id="3993" r:id="rId19"/>
    <p:sldId id="364" r:id="rId20"/>
    <p:sldId id="265" r:id="rId21"/>
    <p:sldId id="4011" r:id="rId22"/>
    <p:sldId id="4012" r:id="rId23"/>
    <p:sldId id="3945" r:id="rId24"/>
    <p:sldId id="278" r:id="rId25"/>
    <p:sldId id="3943" r:id="rId26"/>
    <p:sldId id="4013" r:id="rId27"/>
    <p:sldId id="4010" r:id="rId28"/>
    <p:sldId id="4015" r:id="rId29"/>
    <p:sldId id="3997" r:id="rId30"/>
    <p:sldId id="263" r:id="rId31"/>
    <p:sldId id="283" r:id="rId32"/>
    <p:sldId id="28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B3AE2B-C95E-2F6C-8BBA-D0CB6A6D3FC6}" name="Heather Gerken" initials="HG" userId="S::hgerken@healthequity.com::3ba92fd8-1370-4a82-91b6-e690b24bb754" providerId="AD"/>
  <p188:author id="{E079A55F-85FB-2E22-86DD-D983846E1A83}" name="Spencer Shimada" initials="SS" userId="S::sshimada@healthequity.com::9a59e0e0-fda6-4fb9-8f18-35bc704be4ee" providerId="AD"/>
  <p188:author id="{3D577866-9A8D-1EF5-DDB1-FE5DA5F4F8CC}" name="Amy Cowin" initials="AC" userId="S::acowin@healthequity.com::eb56b0cb-f9eb-4900-aabd-0bba0cb61343" providerId="AD"/>
  <p188:author id="{473BD06D-7898-582D-0E1F-C81D89C3C248}" name="Sofia Briceno" initials="SB" userId="S::sbriceno@healthequity.com::9a01d04f-8380-4d95-b057-ac088eef5380" providerId="AD"/>
  <p188:author id="{615AEE6D-B114-7361-6C09-68ED66F2ABA2}" name="Sherisa Bly" initials="SB" userId="S::sbly@healthequity.com::196538dd-f018-4464-8f24-9f2656d320a2" providerId="AD"/>
  <p188:author id="{E5D95F8B-3068-3B70-8D01-C93E72BFEF0D}" name="Diane Slyman" initials="DS" userId="S::dslyman@healthequity.com::ca8841ff-e240-40ff-a737-edd8dde15a48" providerId="AD"/>
  <p188:author id="{6ED26ACA-56AA-FFEB-4FA7-E420088DF390}" name="Alyse Wilkins" initials="AW" userId="S::awilkins@healthequity.com::b41b2283-0071-48a8-9a75-310b42b50f28" providerId="AD"/>
  <p188:author id="{C7FCF0D4-86D5-162E-8106-88BC0765DA99}" name="Beau Colvin" initials="BC" userId="S::bcolvin@healthequity.com::a8ed4415-e91e-4ec7-ade8-329fbd41615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91"/>
    <p:restoredTop sz="76643" autoAdjust="0"/>
  </p:normalViewPr>
  <p:slideViewPr>
    <p:cSldViewPr snapToGrid="0">
      <p:cViewPr varScale="1">
        <p:scale>
          <a:sx n="40" d="100"/>
          <a:sy n="40" d="100"/>
        </p:scale>
        <p:origin x="1508" y="2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microsoft.com/office/2018/10/relationships/authors" Target="authors.xml"/><Relationship Id="rId21" Type="http://schemas.openxmlformats.org/officeDocument/2006/relationships/slide" Target="slides/slide7.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A610F-E898-4D97-8BB3-DF499D659333}" type="datetimeFigureOut">
              <a:rPr lang="en-US" smtClean="0"/>
              <a:t>10/9/2025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6DAC95-C651-4CB7-A26E-F0E3489E66C4}" type="slidenum">
              <a:rPr lang="en-US" smtClean="0"/>
              <a:t>‹#›</a:t>
            </a:fld>
            <a:endParaRPr lang="en-US"/>
          </a:p>
        </p:txBody>
      </p:sp>
    </p:spTree>
    <p:extLst>
      <p:ext uri="{BB962C8B-B14F-4D97-AF65-F5344CB8AC3E}">
        <p14:creationId xmlns:p14="http://schemas.microsoft.com/office/powerpoint/2010/main" val="2529347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healthequity.com/lpfsa-qm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b="0" i="0" u="none" strike="noStrike" dirty="0">
                <a:solidFill>
                  <a:srgbClr val="000000"/>
                </a:solidFill>
                <a:effectLst/>
                <a:latin typeface="Calibri" panose="020F0502020204030204" pitchFamily="34" charset="0"/>
              </a:rPr>
              <a:t>Thanks for joining today to learn how you can save with a HealthEquity Limited Purpose Flexible Spending Account.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7227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the Finches contribute to both the HSA and LPFSA, they can use the LPFSA for dental and vision expenses, while saving more each year in their HSA.</a:t>
            </a:r>
          </a:p>
          <a:p>
            <a:endParaRPr lang="en-US"/>
          </a:p>
          <a:p>
            <a:r>
              <a:rPr lang="en-US"/>
              <a:t>You can consider whether an LPFSA will help you with start of plan year dental and vision expenses and allow you to maximize your HSA contributions for your long-term medical expenses.</a:t>
            </a:r>
          </a:p>
          <a:p>
            <a:endParaRPr lang="en-US"/>
          </a:p>
        </p:txBody>
      </p:sp>
      <p:sp>
        <p:nvSpPr>
          <p:cNvPr id="4" name="Slide Number Placeholder 3"/>
          <p:cNvSpPr>
            <a:spLocks noGrp="1"/>
          </p:cNvSpPr>
          <p:nvPr>
            <p:ph type="sldNum" sz="quarter" idx="5"/>
          </p:nvPr>
        </p:nvSpPr>
        <p:spPr/>
        <p:txBody>
          <a:bodyPr/>
          <a:lstStyle/>
          <a:p>
            <a:fld id="{BBE42FE3-2463-BA40-B165-CCAA241FE5E0}" type="slidenum">
              <a:rPr lang="en-US" smtClean="0"/>
              <a:t>10</a:t>
            </a:fld>
            <a:endParaRPr lang="en-US"/>
          </a:p>
        </p:txBody>
      </p:sp>
    </p:spTree>
    <p:extLst>
      <p:ext uri="{BB962C8B-B14F-4D97-AF65-F5344CB8AC3E}">
        <p14:creationId xmlns:p14="http://schemas.microsoft.com/office/powerpoint/2010/main" val="426390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There are a few tips to help ensure you maximize the savings available to you with an LPFSA.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000000"/>
                </a:solidFill>
                <a:effectLst/>
                <a:latin typeface="Calibri" panose="020F0502020204030204" pitchFamily="34" charset="0"/>
              </a:rPr>
              <a:t>Plan your spending—</a:t>
            </a:r>
            <a:r>
              <a:rPr lang="en-US" sz="1200" b="0" i="0" u="none" strike="noStrike" dirty="0">
                <a:solidFill>
                  <a:srgbClr val="000000"/>
                </a:solidFill>
                <a:effectLst/>
                <a:latin typeface="Calibri" panose="020F0502020204030204" pitchFamily="34" charset="0"/>
              </a:rPr>
              <a:t>It’s important that you use your LPFSA funds before plan year end for qualified dental and vision expenses or lose them (unless there is a carryover offered with your plan).</a:t>
            </a:r>
            <a:r>
              <a:rPr lang="en-US" sz="1200" b="0" i="0" dirty="0">
                <a:solidFill>
                  <a:srgbClr val="000000"/>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None/>
            </a:pPr>
            <a:r>
              <a:rPr lang="en-US" sz="1800" b="0" i="0" u="none" strike="noStrike" dirty="0">
                <a:solidFill>
                  <a:srgbClr val="000000"/>
                </a:solidFill>
                <a:effectLst/>
                <a:latin typeface="Calibri" panose="020F0502020204030204" pitchFamily="34" charset="0"/>
              </a:rPr>
              <a:t>Save all your receipts; you will need them for reimbursements and to substantiate your expenses.</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None/>
            </a:pPr>
            <a:endParaRPr lang="en-US" sz="1800" b="0" i="0" u="none" strike="noStrike" dirty="0">
              <a:solidFill>
                <a:srgbClr val="000000"/>
              </a:solidFill>
              <a:effectLst/>
              <a:latin typeface="Calibri" panose="020F0502020204030204" pitchFamily="34" charset="0"/>
            </a:endParaRPr>
          </a:p>
          <a:p>
            <a:pPr algn="l" rtl="0" fontAlgn="base">
              <a:buFont typeface="Arial" panose="020B0604020202020204" pitchFamily="34" charset="0"/>
              <a:buNone/>
            </a:pPr>
            <a:r>
              <a:rPr lang="en-US" sz="1800" b="0" i="0" u="none" strike="noStrike" dirty="0">
                <a:solidFill>
                  <a:srgbClr val="000000"/>
                </a:solidFill>
                <a:effectLst/>
                <a:latin typeface="Calibri" panose="020F0502020204030204" pitchFamily="34" charset="0"/>
              </a:rPr>
              <a:t>Remember there is no double dipping: expenses reimbursed under your LPFSA cannot be reimbursed under any other plan or program, including an HSA</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0" lvl="0" indent="0">
              <a:buFont typeface="Arial" panose="020B0604020202020204" pitchFamily="34" charset="0"/>
              <a:buNone/>
            </a:pPr>
            <a:endParaRPr lang="en-US" kern="1200" dirty="0">
              <a:effectLst/>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9531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1" dirty="0"/>
              <a:t>We’d like to hear from you—which of the LPFSA benefits, paired with an HSA, do you feel you’ll value most?</a:t>
            </a:r>
          </a:p>
          <a:p>
            <a:pPr rtl="0" fontAlgn="base"/>
            <a:endParaRPr lang="en-US" b="1" dirty="0"/>
          </a:p>
          <a:p>
            <a:pPr marL="460375" indent="-463550" defTabSz="609570">
              <a:lnSpc>
                <a:spcPct val="120000"/>
              </a:lnSpc>
              <a:spcAft>
                <a:spcPts val="2200"/>
              </a:spcAft>
              <a:buFont typeface="+mj-lt"/>
              <a:buAutoNum type="alphaUcPeriod"/>
            </a:pPr>
            <a:r>
              <a:rPr lang="en-US" sz="1200" dirty="0">
                <a:solidFill>
                  <a:srgbClr val="2A2C2C"/>
                </a:solidFill>
                <a:latin typeface="Arial" panose="020B0604020202020204" pitchFamily="34" charset="0"/>
                <a:cs typeface="Arial" panose="020B0604020202020204" pitchFamily="34" charset="0"/>
              </a:rPr>
              <a:t>Maximize your HSA contributions because you use your LPFSA for expected dental and vision needs</a:t>
            </a:r>
          </a:p>
          <a:p>
            <a:pPr marL="460375" indent="-463550" defTabSz="609570">
              <a:lnSpc>
                <a:spcPct val="120000"/>
              </a:lnSpc>
              <a:spcAft>
                <a:spcPts val="2200"/>
              </a:spcAft>
              <a:buFont typeface="+mj-lt"/>
              <a:buAutoNum type="alphaUcPeriod"/>
            </a:pPr>
            <a:r>
              <a:rPr lang="en-US" sz="1200" dirty="0">
                <a:solidFill>
                  <a:srgbClr val="2A2C2C"/>
                </a:solidFill>
                <a:latin typeface="Arial" panose="020B0604020202020204" pitchFamily="34" charset="0"/>
                <a:cs typeface="Arial" panose="020B0604020202020204" pitchFamily="34" charset="0"/>
              </a:rPr>
              <a:t>Get your dental and vision funds at the start of the plan year</a:t>
            </a:r>
          </a:p>
          <a:p>
            <a:pPr marL="460375" indent="-463550" defTabSz="609570">
              <a:lnSpc>
                <a:spcPct val="120000"/>
              </a:lnSpc>
              <a:spcAft>
                <a:spcPts val="2200"/>
              </a:spcAft>
              <a:buFont typeface="+mj-lt"/>
              <a:buAutoNum type="alphaUcPeriod"/>
            </a:pPr>
            <a:r>
              <a:rPr lang="en-US" sz="1200" dirty="0">
                <a:solidFill>
                  <a:srgbClr val="2A2C2C"/>
                </a:solidFill>
                <a:latin typeface="Arial" panose="020B0604020202020204" pitchFamily="34" charset="0"/>
                <a:cs typeface="Arial" panose="020B0604020202020204" pitchFamily="34" charset="0"/>
              </a:rPr>
              <a:t>Invest your HSA funds for the long-term OR</a:t>
            </a:r>
          </a:p>
          <a:p>
            <a:pPr marL="460375" indent="-463550" defTabSz="609570">
              <a:lnSpc>
                <a:spcPct val="120000"/>
              </a:lnSpc>
              <a:spcAft>
                <a:spcPts val="2200"/>
              </a:spcAft>
              <a:buFont typeface="+mj-lt"/>
              <a:buAutoNum type="alphaUcPeriod"/>
            </a:pPr>
            <a:r>
              <a:rPr lang="en-US" sz="1200" dirty="0">
                <a:solidFill>
                  <a:srgbClr val="2A2C2C"/>
                </a:solidFill>
                <a:latin typeface="Arial" panose="020B0604020202020204" pitchFamily="34" charset="0"/>
                <a:cs typeface="Arial" panose="020B0604020202020204" pitchFamily="34" charset="0"/>
              </a:rPr>
              <a:t>Increase your annual tax savings by contributing to both an HSA and LPFSA</a:t>
            </a:r>
          </a:p>
          <a:p>
            <a:pPr rtl="0" fontAlgn="base"/>
            <a:endParaRPr lang="en-US" b="1"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4291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222222"/>
                </a:solidFill>
                <a:effectLst/>
                <a:latin typeface="Calibri" panose="020F0502020204030204" pitchFamily="34" charset="0"/>
              </a:rPr>
              <a:t>For quick processing of your claims, you can submit r</a:t>
            </a:r>
            <a:r>
              <a:rPr lang="en-US" b="0" i="0" u="none" strike="noStrike" dirty="0">
                <a:solidFill>
                  <a:srgbClr val="000000"/>
                </a:solidFill>
                <a:effectLst/>
                <a:latin typeface="Calibri" panose="020F0502020204030204" pitchFamily="34" charset="0"/>
              </a:rPr>
              <a:t>eimbursement requests online or on the mobile app. Be sure that documentation, like itemized statements from the provider or receipts, includes:</a:t>
            </a: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Names of providers</a:t>
            </a:r>
            <a:r>
              <a:rPr lang="en-US" b="0" i="0" dirty="0">
                <a:solidFill>
                  <a:srgbClr val="000000"/>
                </a:solidFill>
                <a:effectLst/>
                <a:latin typeface="Calibri" panose="020F0502020204030204" pitchFamily="34" charset="0"/>
              </a:rPr>
              <a:t>​ who you received services or care from</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Names of persons</a:t>
            </a:r>
            <a:r>
              <a:rPr lang="en-US" b="0" i="0" dirty="0">
                <a:solidFill>
                  <a:srgbClr val="000000"/>
                </a:solidFill>
                <a:effectLst/>
                <a:latin typeface="Calibri" panose="020F0502020204030204" pitchFamily="34" charset="0"/>
              </a:rPr>
              <a:t> who received the services or care</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Dates of service</a:t>
            </a:r>
            <a:r>
              <a:rPr lang="en-US" b="0" i="0" dirty="0">
                <a:solidFill>
                  <a:srgbClr val="000000"/>
                </a:solidFill>
                <a:effectLst/>
                <a:latin typeface="Calibri" panose="020F0502020204030204" pitchFamily="34" charset="0"/>
              </a:rPr>
              <a:t>​ (not the date of billing)</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Descriptions of services</a:t>
            </a:r>
            <a:r>
              <a:rPr lang="en-US" b="0" i="0" dirty="0">
                <a:solidFill>
                  <a:srgbClr val="000000"/>
                </a:solidFill>
                <a:effectLst/>
                <a:latin typeface="Calibri" panose="020F0502020204030204" pitchFamily="34" charset="0"/>
              </a:rPr>
              <a:t>​--what specifically the patient received as services or care</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And the Costs of services</a:t>
            </a:r>
            <a:r>
              <a:rPr lang="en-US" b="0" i="0" dirty="0">
                <a:solidFill>
                  <a:srgbClr val="000000"/>
                </a:solidFill>
                <a:effectLst/>
                <a:latin typeface="Calibri" panose="020F0502020204030204" pitchFamily="34" charset="0"/>
              </a:rPr>
              <a:t>​ </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Note: Credit card receipts, canceled checks, and balance forward statements do not meet the requirements for acceptable documentation because they don’t include all of the necessary documentation details.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Segoe UI" panose="020B0502040204020203" pitchFamily="34" charset="0"/>
              </a:rPr>
              <a:t>​</a:t>
            </a:r>
            <a:endParaRPr lang="en-US" b="0" i="0" dirty="0">
              <a:solidFill>
                <a:srgbClr val="444444"/>
              </a:solidFill>
              <a:effectLst/>
              <a:latin typeface="Calibri" panose="020F0502020204030204" pitchFamily="34" charset="0"/>
            </a:endParaRPr>
          </a:p>
          <a:p>
            <a:endParaRPr lang="en-US" dirty="0">
              <a:solidFill>
                <a:srgbClr val="000000"/>
              </a:solidFill>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312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A0A0A"/>
                </a:solidFill>
                <a:latin typeface="museo-sans"/>
              </a:rPr>
              <a:t>HealthEquity makes saving easy, with our 24/7 member services’ availability, easy access mobile app, and convenient payment and reimbursement.</a:t>
            </a:r>
          </a:p>
          <a:p>
            <a:endParaRPr lang="en-US">
              <a:solidFill>
                <a:srgbClr val="0A0A0A"/>
              </a:solidFill>
              <a:latin typeface="museo-sans"/>
            </a:endParaRPr>
          </a:p>
          <a:p>
            <a:r>
              <a:rPr lang="en-US">
                <a:solidFill>
                  <a:srgbClr val="0A0A0A"/>
                </a:solidFill>
                <a:latin typeface="museo-sans"/>
              </a:rPr>
              <a:t>You can take a quick photo of your receipt or documentation with your smart phone, open up the mobile app, and submit a claim in a few easy steps.</a:t>
            </a:r>
          </a:p>
          <a:p>
            <a:endParaRPr lang="en-US">
              <a:solidFill>
                <a:srgbClr val="0A0A0A"/>
              </a:solidFill>
              <a:latin typeface="museo-sans"/>
            </a:endParaRPr>
          </a:p>
          <a:p>
            <a:pPr algn="l"/>
            <a:r>
              <a:rPr lang="en-US" b="0" i="0">
                <a:solidFill>
                  <a:srgbClr val="222222"/>
                </a:solidFill>
                <a:effectLst/>
                <a:latin typeface="system-ui"/>
              </a:rPr>
              <a:t>Or you can submit LPFSA claims online in your account for reimbursement.</a:t>
            </a:r>
          </a:p>
          <a:p>
            <a:pPr algn="l">
              <a:buFont typeface="+mj-lt"/>
              <a:buNone/>
            </a:pPr>
            <a:r>
              <a:rPr lang="en-US" b="0" i="0">
                <a:solidFill>
                  <a:srgbClr val="222222"/>
                </a:solidFill>
                <a:effectLst/>
                <a:latin typeface="system-ui"/>
              </a:rPr>
              <a:t>Log into your account, then select the type of claim you want to submit. </a:t>
            </a:r>
          </a:p>
          <a:p>
            <a:pPr algn="l">
              <a:buFont typeface="+mj-lt"/>
              <a:buNone/>
            </a:pPr>
            <a:r>
              <a:rPr lang="en-US" b="0" i="0">
                <a:solidFill>
                  <a:srgbClr val="222222"/>
                </a:solidFill>
                <a:effectLst/>
                <a:latin typeface="system-ui"/>
              </a:rPr>
              <a:t>Go through the onscreen steps to complete the claim details and information. </a:t>
            </a:r>
          </a:p>
          <a:p>
            <a:pPr algn="l">
              <a:buFont typeface="+mj-lt"/>
              <a:buNone/>
            </a:pPr>
            <a:r>
              <a:rPr lang="en-US" b="0" i="0">
                <a:solidFill>
                  <a:srgbClr val="222222"/>
                </a:solidFill>
                <a:effectLst/>
                <a:latin typeface="system-ui"/>
              </a:rPr>
              <a:t>You will then need to upload a digital image of your documentation. You must include the documentation or receipt information or your claim will not be processed for reimbursement. </a:t>
            </a:r>
          </a:p>
          <a:p>
            <a:pPr algn="l">
              <a:buFont typeface="+mj-lt"/>
              <a:buNone/>
            </a:pPr>
            <a:r>
              <a:rPr lang="en-US" b="0" i="0">
                <a:solidFill>
                  <a:srgbClr val="222222"/>
                </a:solidFill>
                <a:effectLst/>
                <a:latin typeface="system-ui"/>
              </a:rPr>
              <a:t>Then review and submit your claim.</a:t>
            </a:r>
          </a:p>
          <a:p>
            <a:pPr algn="l">
              <a:buFont typeface="+mj-lt"/>
              <a:buNone/>
            </a:pPr>
            <a:endParaRPr lang="en-US" b="0" i="0">
              <a:solidFill>
                <a:srgbClr val="222222"/>
              </a:solidFill>
              <a:effectLst/>
              <a:latin typeface="system-ui"/>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7860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0070B-0BA7-5D72-5D6C-6A2D58B3F0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4E5A62-E266-835D-A34C-AB2DEC38CE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BF3BCB-4486-8EA1-F3EC-79B47CD8C43B}"/>
              </a:ext>
            </a:extLst>
          </p:cNvPr>
          <p:cNvSpPr>
            <a:spLocks noGrp="1"/>
          </p:cNvSpPr>
          <p:nvPr>
            <p:ph type="body" idx="1"/>
          </p:nvPr>
        </p:nvSpPr>
        <p:spPr/>
        <p:txBody>
          <a:bodyPr/>
          <a:lstStyle/>
          <a:p>
            <a:pPr algn="l" rtl="0" fontAlgn="base"/>
            <a:r>
              <a:rPr lang="en-US" sz="1800">
                <a:effectLst/>
                <a:latin typeface="Segoe UI" panose="020B0502040204020203" pitchFamily="34" charset="0"/>
              </a:rPr>
              <a:t>INSERT your enrollment dates and enrollment URL.</a:t>
            </a:r>
            <a:endParaRPr lang="en-US" b="0" i="0" u="none" strike="noStrike">
              <a:solidFill>
                <a:srgbClr val="000000"/>
              </a:solidFill>
              <a:effectLst/>
              <a:latin typeface="Calibri" panose="020F0502020204030204" pitchFamily="34" charset="0"/>
            </a:endParaRPr>
          </a:p>
          <a:p>
            <a:pPr algn="l" rtl="0" fontAlgn="base"/>
            <a:endParaRPr lang="en-US" b="0" i="0" u="none" strike="noStrike">
              <a:solidFill>
                <a:srgbClr val="000000"/>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It’s easy to sign up, contribute, and use your limited purpose flexible spending account funds.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444444"/>
                </a:solidFill>
                <a:effectLst/>
                <a:latin typeface="Calibri" panose="020F0502020204030204" pitchFamily="34" charset="0"/>
              </a:rPr>
              <a:t>​</a:t>
            </a:r>
            <a:r>
              <a:rPr lang="en-US" b="0" i="0">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First you want to make sure you’re aware of your enrollment dates and where you need to enroll.</a:t>
            </a:r>
            <a:r>
              <a:rPr lang="en-US" b="0" i="0" u="none" strike="noStrike">
                <a:solidFill>
                  <a:srgbClr val="444444"/>
                </a:solidFill>
                <a:effectLst/>
                <a:latin typeface="Calibri" panose="020F0502020204030204" pitchFamily="34" charset="0"/>
              </a:rPr>
              <a:t>​</a:t>
            </a:r>
            <a:r>
              <a:rPr lang="en-US" b="0" i="0">
                <a:solidFill>
                  <a:srgbClr val="444444"/>
                </a:solidFill>
                <a:effectLst/>
                <a:latin typeface="Calibri" panose="020F0502020204030204" pitchFamily="34" charset="0"/>
              </a:rPr>
              <a:t>​</a:t>
            </a:r>
          </a:p>
          <a:p>
            <a:pPr algn="l" rtl="0" fontAlgn="base"/>
            <a:r>
              <a:rPr lang="en-US" b="0" i="0" u="none" strike="noStrike">
                <a:solidFill>
                  <a:srgbClr val="626362"/>
                </a:solidFill>
                <a:effectLst/>
                <a:latin typeface="Arial" panose="020B0604020202020204" pitchFamily="34" charset="0"/>
              </a:rPr>
              <a:t>Then choose your election amount for the year (which typically cannot change)</a:t>
            </a:r>
            <a:r>
              <a:rPr lang="en-US" b="0" i="0" u="none" strike="noStrike">
                <a:solidFill>
                  <a:srgbClr val="444444"/>
                </a:solidFill>
                <a:effectLst/>
                <a:latin typeface="Arial" panose="020B0604020202020204" pitchFamily="34" charset="0"/>
              </a:rPr>
              <a:t>​</a:t>
            </a:r>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444444"/>
                </a:solidFill>
                <a:effectLst/>
                <a:latin typeface="Arial" panose="020B0604020202020204" pitchFamily="34" charset="0"/>
              </a:rPr>
              <a:t>​</a:t>
            </a:r>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626362"/>
                </a:solidFill>
                <a:effectLst/>
                <a:latin typeface="Arial" panose="020B0604020202020204" pitchFamily="34" charset="0"/>
              </a:rPr>
              <a:t>You’ll contribute pre-tax through payroll contributions and remember that you have your full amount of contribution funds available on the starting date of your plan year.</a:t>
            </a:r>
            <a:r>
              <a:rPr lang="en-US" b="0" i="0">
                <a:solidFill>
                  <a:srgbClr val="626362"/>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444444"/>
                </a:solidFill>
                <a:effectLst/>
                <a:latin typeface="Arial" panose="020B0604020202020204" pitchFamily="34" charset="0"/>
              </a:rPr>
              <a:t>​</a:t>
            </a:r>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626362"/>
                </a:solidFill>
                <a:effectLst/>
                <a:latin typeface="Arial" panose="020B0604020202020204" pitchFamily="34" charset="0"/>
              </a:rPr>
              <a:t>You will also want to register and log in at www.healthequity.com/login to start using your funds.</a:t>
            </a:r>
            <a:r>
              <a:rPr lang="en-US" b="0" i="0" u="none" strike="noStrike">
                <a:solidFill>
                  <a:srgbClr val="444444"/>
                </a:solidFill>
                <a:effectLst/>
                <a:latin typeface="Arial" panose="020B0604020202020204" pitchFamily="34" charset="0"/>
              </a:rPr>
              <a:t>​</a:t>
            </a:r>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endParaRPr lang="en-US" b="0" i="0" u="none" strike="noStrike">
              <a:solidFill>
                <a:srgbClr val="626362"/>
              </a:solidFill>
              <a:effectLst/>
              <a:latin typeface="Arial" panose="020B0604020202020204" pitchFamily="34" charset="0"/>
            </a:endParaRPr>
          </a:p>
          <a:p>
            <a:pPr algn="l" rtl="0" fontAlgn="base"/>
            <a:r>
              <a:rPr lang="en-US" b="0" i="0" u="none" strike="noStrike">
                <a:solidFill>
                  <a:srgbClr val="626362"/>
                </a:solidFill>
                <a:effectLst/>
                <a:latin typeface="Arial" panose="020B0604020202020204" pitchFamily="34" charset="0"/>
              </a:rPr>
              <a:t>You can then submit reimbursement claims online or with the mobile app</a:t>
            </a:r>
            <a:r>
              <a:rPr lang="en-US" b="0" i="0" u="none" strike="noStrike">
                <a:solidFill>
                  <a:srgbClr val="444444"/>
                </a:solidFill>
                <a:effectLst/>
                <a:latin typeface="Arial" panose="020B0604020202020204" pitchFamily="34" charset="0"/>
              </a:rPr>
              <a:t> once you’ve registered your account. And downloaded the app.</a:t>
            </a:r>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a:extLst>
              <a:ext uri="{FF2B5EF4-FFF2-40B4-BE49-F238E27FC236}">
                <a16:creationId xmlns:a16="http://schemas.microsoft.com/office/drawing/2014/main" id="{6E3C0BAC-036D-87F1-9B12-1ABAB2415B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2C8D85-238B-4E9A-BCE6-25F85031B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0919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kern="1200">
                <a:solidFill>
                  <a:schemeClr val="tx1"/>
                </a:solidFill>
                <a:effectLst/>
              </a:rPr>
              <a:t>And remember, you can </a:t>
            </a:r>
            <a:r>
              <a:rPr lang="en-US"/>
              <a:t>use</a:t>
            </a:r>
            <a:r>
              <a:rPr lang="en-US">
                <a:solidFill>
                  <a:srgbClr val="000000"/>
                </a:solidFill>
              </a:rPr>
              <a:t> your online or mobile account to chat live with </a:t>
            </a:r>
            <a:r>
              <a:rPr lang="en-US" b="0" i="0">
                <a:solidFill>
                  <a:srgbClr val="000000"/>
                </a:solidFill>
                <a:effectLst/>
              </a:rPr>
              <a:t>Member Services.</a:t>
            </a:r>
            <a:endParaRPr lang="en-US">
              <a:solidFill>
                <a:srgbClr val="444444"/>
              </a:solidFill>
            </a:endParaRPr>
          </a:p>
          <a:p>
            <a:endParaRPr lang="en-US" dirty="0">
              <a:solidFill>
                <a:srgbClr val="444444"/>
              </a:solidFill>
            </a:endParaRPr>
          </a:p>
          <a:p>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4211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[If applicable]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Your organization offers a grace period, giving you up to an additional 2 ½ months to use the previous year’s FSA funds.</a:t>
            </a:r>
            <a:endParaRPr lang="en-US" b="0" i="0">
              <a:solidFill>
                <a:srgbClr val="444444"/>
              </a:solidFill>
              <a:effectLst/>
              <a:latin typeface="Calibri" panose="020F050202020403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092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lgn="l" rtl="0" fontAlgn="base"/>
            <a:r>
              <a:rPr lang="en-US" b="0" i="0" u="none" strike="noStrike" dirty="0">
                <a:solidFill>
                  <a:srgbClr val="000000"/>
                </a:solidFill>
                <a:effectLst/>
                <a:latin typeface="Calibri" panose="020F0502020204030204" pitchFamily="34" charset="0"/>
              </a:rPr>
              <a:t>[If applicable]</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Your organization offers a carryover, letting you roll over up to </a:t>
            </a:r>
            <a:r>
              <a:rPr lang="en-US" b="0" i="0" u="none" strike="noStrike">
                <a:solidFill>
                  <a:srgbClr val="000000"/>
                </a:solidFill>
                <a:effectLst/>
                <a:latin typeface="Calibri" panose="020F0502020204030204" pitchFamily="34" charset="0"/>
              </a:rPr>
              <a:t>$680</a:t>
            </a:r>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 in unused funds from one plan year to the following plan year.</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2458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A0A0A"/>
                </a:solidFill>
                <a:effectLst/>
                <a:latin typeface="museo-sans"/>
              </a:rPr>
              <a:t>Limited Purpose Flexible Spending Accounts, or LPFSAs are employer-sponsored tax-advantaged accounts that let you use pre-tax dollars to pay for </a:t>
            </a:r>
            <a:r>
              <a:rPr lang="en-US" b="0" i="0" u="sng" strike="noStrike" dirty="0">
                <a:solidFill>
                  <a:srgbClr val="2A2C2C"/>
                </a:solidFill>
                <a:effectLst/>
                <a:latin typeface="museo-sans"/>
                <a:hlinkClick r:id="rId3"/>
              </a:rPr>
              <a:t>eligible dental and vision expenses</a:t>
            </a:r>
            <a:r>
              <a:rPr lang="en-US" b="0" i="0" u="none" strike="noStrike" dirty="0">
                <a:solidFill>
                  <a:srgbClr val="0A0A0A"/>
                </a:solidFill>
                <a:effectLst/>
                <a:latin typeface="museo-sans"/>
              </a:rPr>
              <a:t>.</a:t>
            </a:r>
            <a:r>
              <a:rPr lang="en-US" b="0" i="0" dirty="0">
                <a:solidFill>
                  <a:srgbClr val="0A0A0A"/>
                </a:solidFill>
                <a:effectLst/>
                <a:latin typeface="museo-sans"/>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An LPFSA can pair with your HSA-qualified health plan (sometimes known as a High Deductible Health Plan) and Health Savings Account to cover your dental and vision needs, while helping you boost your long-term health savings. </a:t>
            </a:r>
            <a:r>
              <a:rPr lang="en-US" b="0" i="0" dirty="0">
                <a:solidFill>
                  <a:srgbClr val="000000"/>
                </a:solidFill>
                <a:effectLst/>
                <a:latin typeface="Calibri" panose="020F0502020204030204" pitchFamily="34" charset="0"/>
              </a:rPr>
              <a:t>​</a:t>
            </a:r>
          </a:p>
          <a:p>
            <a:pPr algn="l" rtl="0" fontAlgn="base"/>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​Note that if you have a healthcare Flexible Spending Account, your vision and dental expenses can be covered by that account and you are not eligible for an LPFSA if you have a healthcare Flexible Spending Account.  </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36DAC95-C651-4CB7-A26E-F0E3489E66C4}" type="slidenum">
              <a:rPr lang="en-US" smtClean="0"/>
              <a:t>2</a:t>
            </a:fld>
            <a:endParaRPr lang="en-US"/>
          </a:p>
        </p:txBody>
      </p:sp>
    </p:spTree>
    <p:extLst>
      <p:ext uri="{BB962C8B-B14F-4D97-AF65-F5344CB8AC3E}">
        <p14:creationId xmlns:p14="http://schemas.microsoft.com/office/powerpoint/2010/main" val="2527641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444444"/>
                </a:solidFill>
                <a:effectLst/>
                <a:latin typeface="proxima-nova"/>
              </a:rPr>
              <a:t>​The LPFSA allows you to access your annual contribution amount on day one of your plan year.</a:t>
            </a:r>
          </a:p>
          <a:p>
            <a:pPr algn="l" rtl="0" fontAlgn="base"/>
            <a:endParaRPr lang="en-US" b="0" i="0" dirty="0">
              <a:solidFill>
                <a:srgbClr val="444444"/>
              </a:solidFill>
              <a:effectLst/>
              <a:latin typeface="proxima-nova"/>
            </a:endParaRPr>
          </a:p>
          <a:p>
            <a:pPr algn="l" rtl="0" fontAlgn="base"/>
            <a:r>
              <a:rPr lang="en-US" b="0" i="0" dirty="0">
                <a:solidFill>
                  <a:srgbClr val="444444"/>
                </a:solidFill>
                <a:effectLst/>
                <a:latin typeface="proxima-nova"/>
              </a:rPr>
              <a:t>It’s easy to spend your funds and then submit reimbursements.</a:t>
            </a:r>
          </a:p>
          <a:p>
            <a:pPr algn="l" rtl="0" fontAlgn="base"/>
            <a:br>
              <a:rPr lang="en-US" b="0" i="0" dirty="0">
                <a:solidFill>
                  <a:srgbClr val="444444"/>
                </a:solidFill>
                <a:effectLst/>
                <a:latin typeface="proxima-nova"/>
              </a:rPr>
            </a:br>
            <a:r>
              <a:rPr lang="en-US" b="0" i="0" u="none" strike="noStrike" dirty="0">
                <a:solidFill>
                  <a:srgbClr val="565867"/>
                </a:solidFill>
                <a:effectLst/>
                <a:latin typeface="proxima-nova"/>
              </a:rPr>
              <a:t>Your Health Savings Account (HSA)-compatible or LPFSA covers qualified dental and vision expenses for you and your eligible dependents.</a:t>
            </a:r>
            <a:r>
              <a:rPr lang="en-US" b="0" i="0" dirty="0">
                <a:solidFill>
                  <a:srgbClr val="565867"/>
                </a:solidFill>
                <a:effectLst/>
                <a:latin typeface="proxima-nova"/>
              </a:rPr>
              <a:t>​</a:t>
            </a:r>
            <a:endParaRPr lang="en-US" b="0" i="0" dirty="0">
              <a:solidFill>
                <a:srgbClr val="444444"/>
              </a:solidFill>
              <a:effectLst/>
              <a:latin typeface="Calibri" panose="020F0502020204030204" pitchFamily="34" charset="0"/>
            </a:endParaRPr>
          </a:p>
          <a:p>
            <a:pPr algn="l" rtl="0" fontAlgn="base"/>
            <a:r>
              <a:rPr lang="en-US" b="0" i="0" dirty="0">
                <a:solidFill>
                  <a:srgbClr val="565867"/>
                </a:solidFill>
                <a:effectLst/>
                <a:latin typeface="proxima-nova"/>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565867"/>
                </a:solidFill>
                <a:effectLst/>
                <a:latin typeface="proxima-nova"/>
              </a:rPr>
              <a:t>Eligible dependents include a spouse, children under the age of 26, and children over age 26 who are tax dependents.</a:t>
            </a:r>
            <a:r>
              <a:rPr lang="en-US" sz="1800" b="0" i="0" dirty="0">
                <a:solidFill>
                  <a:srgbClr val="565867"/>
                </a:solidFill>
                <a:effectLst/>
                <a:latin typeface="proxima-nova"/>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565867"/>
                </a:solidFill>
                <a:effectLst/>
                <a:latin typeface="proxima-nova"/>
              </a:rPr>
              <a:t>Domestic partners are eligible if they qualify as tax dependents. </a:t>
            </a:r>
            <a:r>
              <a:rPr lang="en-US" sz="1800" b="0" i="0" dirty="0">
                <a:solidFill>
                  <a:srgbClr val="565867"/>
                </a:solidFill>
                <a:effectLst/>
                <a:latin typeface="proxima-nova"/>
              </a:rPr>
              <a:t>​</a:t>
            </a:r>
            <a:endParaRPr lang="en-US" sz="1800" b="0" i="0" dirty="0">
              <a:solidFill>
                <a:srgbClr val="444444"/>
              </a:solidFill>
              <a:effectLst/>
              <a:latin typeface="Arial" panose="020B060402020202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solidFill>
                <a:srgbClr val="0A0A0A"/>
              </a:solidFill>
              <a:latin typeface="museo-sans"/>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5488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The money you contribute to an LPFSA is not subject to payroll taxes and income taxes, so you end up paying less in taxes and taking home more of your paycheck.</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B36DAC95-C651-4CB7-A26E-F0E3489E66C4}" type="slidenum">
              <a:rPr lang="en-US" smtClean="0"/>
              <a:t>4</a:t>
            </a:fld>
            <a:endParaRPr lang="en-US"/>
          </a:p>
        </p:txBody>
      </p:sp>
    </p:spTree>
    <p:extLst>
      <p:ext uri="{BB962C8B-B14F-4D97-AF65-F5344CB8AC3E}">
        <p14:creationId xmlns:p14="http://schemas.microsoft.com/office/powerpoint/2010/main" val="3841488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By contributing the maximum amount to your flexible spending account, you can save up to $600 on qualified dental and vision expenses.</a:t>
            </a:r>
          </a:p>
          <a:p>
            <a:pPr>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2405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a:solidFill>
                  <a:srgbClr val="000000"/>
                </a:solidFill>
                <a:effectLst/>
                <a:latin typeface="Times"/>
              </a:rPr>
              <a:t>Here’s a few of the most popular eligible expenses using LPFSA funds.</a:t>
            </a:r>
          </a:p>
          <a:p>
            <a:pPr algn="l" rtl="0" fontAlgn="base"/>
            <a:endParaRPr lang="en-US" b="0" i="0">
              <a:solidFill>
                <a:srgbClr val="000000"/>
              </a:solidFill>
              <a:effectLst/>
              <a:latin typeface="Times"/>
            </a:endParaRPr>
          </a:p>
          <a:p>
            <a:pPr algn="l" rtl="0" fontAlgn="base"/>
            <a:r>
              <a:rPr lang="en-US" b="0" i="0">
                <a:solidFill>
                  <a:srgbClr val="000000"/>
                </a:solidFill>
                <a:effectLst/>
                <a:latin typeface="Times"/>
              </a:rPr>
              <a:t> </a:t>
            </a:r>
            <a:r>
              <a:rPr lang="en-US" b="0" i="0" u="none" strike="noStrike">
                <a:solidFill>
                  <a:srgbClr val="000000"/>
                </a:solidFill>
                <a:effectLst/>
                <a:latin typeface="Calibri" panose="020F0502020204030204" pitchFamily="34" charset="0"/>
              </a:rPr>
              <a:t>You can find eligible expenses to spend your funds on at healthequity.com/</a:t>
            </a:r>
            <a:r>
              <a:rPr lang="en-US" b="0" i="0" u="none" strike="noStrike" err="1">
                <a:solidFill>
                  <a:srgbClr val="000000"/>
                </a:solidFill>
                <a:effectLst/>
                <a:latin typeface="Calibri" panose="020F0502020204030204" pitchFamily="34" charset="0"/>
              </a:rPr>
              <a:t>lpfsa-qme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727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000000"/>
                </a:solidFill>
                <a:effectLst/>
                <a:latin typeface="Calibri" panose="020F0502020204030204" pitchFamily="34" charset="0"/>
              </a:rPr>
              <a:t>How much can you contribute to an LPFSA?</a:t>
            </a:r>
          </a:p>
          <a:p>
            <a:pPr algn="l" rtl="0" fontAlgn="base"/>
            <a:endParaRPr lang="en-US" b="0" i="0" dirty="0">
              <a:solidFill>
                <a:srgbClr val="000000"/>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The yearly contribution limits are set by the Internal Revenue Service.</a:t>
            </a:r>
          </a:p>
          <a:p>
            <a:pPr algn="l" rtl="0" fontAlgn="base"/>
            <a:r>
              <a:rPr lang="en-US" b="0" i="0" dirty="0">
                <a:solidFill>
                  <a:srgbClr val="000000"/>
                </a:solidFill>
                <a:effectLst/>
                <a:latin typeface="Calibri" panose="020F0502020204030204" pitchFamily="34" charset="0"/>
              </a:rPr>
              <a:t>​</a:t>
            </a:r>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The 2026 maximum contribution limit for the LPFSA is $3,400</a:t>
            </a: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0456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Let’s see how one family pairs their H.S.A. and LPFSA to maximize their tax savings and create long-term healthcare needs savings.</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Spencer Finch has an HSA-qualified health plan and an HSA that he and his wife Melissa have previously used to pay for their family medical costs.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But recently, thinking about their long-term goals and retirement strategies, they’ve become interested in using Spencer’s employer benefit offering to add an LPFSA to cover their vision and dental expenses, while keeping their HSA funds for long-term savings.  </a:t>
            </a:r>
            <a:r>
              <a:rPr lang="en-US" b="0" i="0" dirty="0">
                <a:solidFill>
                  <a:srgbClr val="000000"/>
                </a:solidFill>
                <a:effectLst/>
                <a:latin typeface="Calibri" panose="020F0502020204030204" pitchFamily="34" charset="0"/>
              </a:rPr>
              <a:t>​</a:t>
            </a:r>
          </a:p>
          <a:p>
            <a:pPr algn="l" rtl="0" fontAlgn="base"/>
            <a:endParaRPr lang="en-US" b="0" i="0" dirty="0">
              <a:solidFill>
                <a:srgbClr val="000000"/>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The Finches decide to contribute to their H.S.A. as they’ve done each year.</a:t>
            </a:r>
            <a:r>
              <a:rPr lang="en-US" b="0" i="0" u="none" strike="noStrike" dirty="0">
                <a:solidFill>
                  <a:srgbClr val="444444"/>
                </a:solidFill>
                <a:effectLst/>
                <a:latin typeface="Calibri" panose="020F0502020204030204" pitchFamily="34" charset="0"/>
              </a:rPr>
              <a:t> I</a:t>
            </a:r>
            <a:r>
              <a:rPr lang="en-US" b="0" i="0" u="none" strike="noStrike" dirty="0">
                <a:solidFill>
                  <a:srgbClr val="000000"/>
                </a:solidFill>
                <a:effectLst/>
                <a:latin typeface="Calibri" panose="020F0502020204030204" pitchFamily="34" charset="0"/>
              </a:rPr>
              <a:t>nvesting their HSA funds may help create a nest-egg for their future, which can grow tax-free.</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263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a:cs typeface="Calibri"/>
              </a:rPr>
              <a:t>Melissa and Spencer decide to contribute $3,000 to their LPFSA plan for this year, to pay for Melissa getting LASIK eye surgery and for Spencer to get some dental work done, saving $600 in taxes.</a:t>
            </a:r>
          </a:p>
          <a:p>
            <a:pPr rtl="0" fontAlgn="base"/>
            <a:endParaRPr lang="en-US" dirty="0">
              <a:cs typeface="Calibri"/>
            </a:endParaRPr>
          </a:p>
          <a:p>
            <a:pPr rtl="0" fontAlgn="base"/>
            <a:r>
              <a:rPr lang="en-US" dirty="0">
                <a:cs typeface="Calibri"/>
              </a:rPr>
              <a:t>By using the LPFSA funds for these dental and eye care needs, Spencer and Melissa can then save more of their HSA funds for long-term retirement healthcare needs.</a:t>
            </a:r>
          </a:p>
          <a:p>
            <a:pPr rtl="0" fontAlgn="base"/>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9033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2 images (V)">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0424EB57-4171-114A-B394-EEA9D641DFBF}"/>
              </a:ext>
            </a:extLst>
          </p:cNvPr>
          <p:cNvCxnSpPr>
            <a:cxnSpLocks/>
          </p:cNvCxnSpPr>
          <p:nvPr userDrawn="1"/>
        </p:nvCxnSpPr>
        <p:spPr>
          <a:xfrm>
            <a:off x="7394757" y="5908907"/>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8" name="Title 1">
            <a:extLst>
              <a:ext uri="{FF2B5EF4-FFF2-40B4-BE49-F238E27FC236}">
                <a16:creationId xmlns:a16="http://schemas.microsoft.com/office/drawing/2014/main" id="{C16A4DCC-52CC-FF4E-91C1-5F6AC1D93F51}"/>
              </a:ext>
            </a:extLst>
          </p:cNvPr>
          <p:cNvSpPr>
            <a:spLocks noGrp="1"/>
          </p:cNvSpPr>
          <p:nvPr>
            <p:ph type="title" hasCustomPrompt="1"/>
          </p:nvPr>
        </p:nvSpPr>
        <p:spPr>
          <a:xfrm>
            <a:off x="601134" y="2865747"/>
            <a:ext cx="6375303" cy="3317576"/>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4"/>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8" name="Picture Placeholder 9">
            <a:extLst>
              <a:ext uri="{FF2B5EF4-FFF2-40B4-BE49-F238E27FC236}">
                <a16:creationId xmlns:a16="http://schemas.microsoft.com/office/drawing/2014/main" id="{52A71D86-FD59-B94B-A40A-DDD59513FE63}"/>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33" name="Picture Placeholder 2">
            <a:extLst>
              <a:ext uri="{FF2B5EF4-FFF2-40B4-BE49-F238E27FC236}">
                <a16:creationId xmlns:a16="http://schemas.microsoft.com/office/drawing/2014/main" id="{48A83EDF-D51F-7749-AC05-57C061D9DF5F}"/>
              </a:ext>
            </a:extLst>
          </p:cNvPr>
          <p:cNvSpPr>
            <a:spLocks noGrp="1"/>
          </p:cNvSpPr>
          <p:nvPr>
            <p:ph type="pic" idx="1" hasCustomPrompt="1"/>
          </p:nvPr>
        </p:nvSpPr>
        <p:spPr>
          <a:xfrm>
            <a:off x="7403784" y="1"/>
            <a:ext cx="2279315" cy="581557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4" name="Picture Placeholder 2">
            <a:extLst>
              <a:ext uri="{FF2B5EF4-FFF2-40B4-BE49-F238E27FC236}">
                <a16:creationId xmlns:a16="http://schemas.microsoft.com/office/drawing/2014/main" id="{C7AF47E6-1CD4-9E47-B270-BC2D2B08A17A}"/>
              </a:ext>
            </a:extLst>
          </p:cNvPr>
          <p:cNvSpPr>
            <a:spLocks noGrp="1"/>
          </p:cNvSpPr>
          <p:nvPr>
            <p:ph type="pic" idx="13" hasCustomPrompt="1"/>
          </p:nvPr>
        </p:nvSpPr>
        <p:spPr>
          <a:xfrm>
            <a:off x="9913448" y="0"/>
            <a:ext cx="2279315" cy="6858000"/>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11" name="Content Placeholder 3">
            <a:extLst>
              <a:ext uri="{FF2B5EF4-FFF2-40B4-BE49-F238E27FC236}">
                <a16:creationId xmlns:a16="http://schemas.microsoft.com/office/drawing/2014/main" id="{963D2459-3252-4E19-63A5-3CCCC37A9962}"/>
              </a:ext>
            </a:extLst>
          </p:cNvPr>
          <p:cNvSpPr>
            <a:spLocks noGrp="1"/>
          </p:cNvSpPr>
          <p:nvPr>
            <p:ph sz="quarter" idx="11" hasCustomPrompt="1"/>
          </p:nvPr>
        </p:nvSpPr>
        <p:spPr>
          <a:xfrm>
            <a:off x="600374" y="6320575"/>
            <a:ext cx="10611137" cy="141064"/>
          </a:xfrm>
          <a:prstGeom prst="rect">
            <a:avLst/>
          </a:prstGeom>
        </p:spPr>
        <p:txBody>
          <a:bodyPr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2402349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ubtitl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10" name="Title 1">
            <a:extLst>
              <a:ext uri="{FF2B5EF4-FFF2-40B4-BE49-F238E27FC236}">
                <a16:creationId xmlns:a16="http://schemas.microsoft.com/office/drawing/2014/main" id="{4045F82F-B689-6045-ADF2-08EF38618930}"/>
              </a:ext>
            </a:extLst>
          </p:cNvPr>
          <p:cNvSpPr>
            <a:spLocks noGrp="1"/>
          </p:cNvSpPr>
          <p:nvPr>
            <p:ph type="title" hasCustomPrompt="1"/>
          </p:nvPr>
        </p:nvSpPr>
        <p:spPr>
          <a:xfrm>
            <a:off x="599518" y="3004008"/>
            <a:ext cx="10997061" cy="2339955"/>
          </a:xfrm>
          <a:prstGeom prst="rect">
            <a:avLst/>
          </a:prstGeom>
        </p:spPr>
        <p:txBody>
          <a:bodyPr wrap="square" lIns="0" rIns="0" anchor="t" anchorCtr="0">
            <a:no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 </a:t>
            </a:r>
          </a:p>
        </p:txBody>
      </p:sp>
      <p:sp>
        <p:nvSpPr>
          <p:cNvPr id="11" name="Text Placeholder 2">
            <a:extLst>
              <a:ext uri="{FF2B5EF4-FFF2-40B4-BE49-F238E27FC236}">
                <a16:creationId xmlns:a16="http://schemas.microsoft.com/office/drawing/2014/main" id="{B6C5820C-F8EE-3246-B142-FFED5FB6CC11}"/>
              </a:ext>
            </a:extLst>
          </p:cNvPr>
          <p:cNvSpPr>
            <a:spLocks noGrp="1"/>
          </p:cNvSpPr>
          <p:nvPr>
            <p:ph type="body" sz="quarter" idx="16" hasCustomPrompt="1"/>
          </p:nvPr>
        </p:nvSpPr>
        <p:spPr>
          <a:xfrm>
            <a:off x="600375" y="5435600"/>
            <a:ext cx="10997229" cy="645584"/>
          </a:xfrm>
          <a:prstGeom prst="rect">
            <a:avLst/>
          </a:prstGeom>
        </p:spPr>
        <p:txBody>
          <a:bodyPr lIns="0" tIns="0" rIns="0" bIns="0">
            <a:no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4" name="Picture Placeholder 9">
            <a:extLst>
              <a:ext uri="{FF2B5EF4-FFF2-40B4-BE49-F238E27FC236}">
                <a16:creationId xmlns:a16="http://schemas.microsoft.com/office/drawing/2014/main" id="{0B66A21A-9D79-524A-B906-23C0AD672E42}"/>
              </a:ext>
            </a:extLst>
          </p:cNvPr>
          <p:cNvSpPr>
            <a:spLocks noGrp="1"/>
          </p:cNvSpPr>
          <p:nvPr>
            <p:ph type="pic" sz="quarter" idx="17"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9" name="Content Placeholder 3">
            <a:extLst>
              <a:ext uri="{FF2B5EF4-FFF2-40B4-BE49-F238E27FC236}">
                <a16:creationId xmlns:a16="http://schemas.microsoft.com/office/drawing/2014/main" id="{9880C862-FC53-A05B-EA8A-50BE275B4926}"/>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478297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 Header + Statement + Gray Sidebar">
    <p:spTree>
      <p:nvGrpSpPr>
        <p:cNvPr id="1" name=""/>
        <p:cNvGrpSpPr/>
        <p:nvPr/>
      </p:nvGrpSpPr>
      <p:grpSpPr>
        <a:xfrm>
          <a:off x="0" y="0"/>
          <a:ext cx="0" cy="0"/>
          <a:chOff x="0" y="0"/>
          <a:chExt cx="0" cy="0"/>
        </a:xfrm>
      </p:grpSpPr>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4769853" y="-14901"/>
            <a:ext cx="7422147"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2" y="365760"/>
            <a:ext cx="3338897" cy="2845715"/>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5391153" y="3058694"/>
            <a:ext cx="5947409" cy="3371740"/>
          </a:xfrm>
          <a:prstGeom prst="rect">
            <a:avLst/>
          </a:prstGeom>
        </p:spPr>
        <p:txBody>
          <a:bodyPr anchor="b" anchorCtr="0">
            <a:spAutoFit/>
          </a:bodyPr>
          <a:lstStyle>
            <a:lvl1pPr marL="0" indent="0" algn="r">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sit amet consectetur</a:t>
            </a:r>
          </a:p>
        </p:txBody>
      </p:sp>
      <p:sp>
        <p:nvSpPr>
          <p:cNvPr id="23" name="Text Placeholder 6">
            <a:extLst>
              <a:ext uri="{FF2B5EF4-FFF2-40B4-BE49-F238E27FC236}">
                <a16:creationId xmlns:a16="http://schemas.microsoft.com/office/drawing/2014/main" id="{E2CE97D9-9528-9544-B724-31061930A125}"/>
              </a:ext>
            </a:extLst>
          </p:cNvPr>
          <p:cNvSpPr>
            <a:spLocks noGrp="1"/>
          </p:cNvSpPr>
          <p:nvPr>
            <p:ph type="body" sz="quarter" idx="33" hasCustomPrompt="1"/>
          </p:nvPr>
        </p:nvSpPr>
        <p:spPr>
          <a:xfrm>
            <a:off x="851972" y="3396322"/>
            <a:ext cx="3338897"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6" name="Slide Number Placeholder 5">
            <a:extLst>
              <a:ext uri="{FF2B5EF4-FFF2-40B4-BE49-F238E27FC236}">
                <a16:creationId xmlns:a16="http://schemas.microsoft.com/office/drawing/2014/main" id="{FA353816-D034-4044-99E6-CD97FB225A2C}"/>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7" name="Straight Connector 26">
            <a:extLst>
              <a:ext uri="{FF2B5EF4-FFF2-40B4-BE49-F238E27FC236}">
                <a16:creationId xmlns:a16="http://schemas.microsoft.com/office/drawing/2014/main" id="{7FDD62BE-B25E-DD47-9084-14932C0026B0}"/>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3">
            <a:extLst>
              <a:ext uri="{FF2B5EF4-FFF2-40B4-BE49-F238E27FC236}">
                <a16:creationId xmlns:a16="http://schemas.microsoft.com/office/drawing/2014/main" id="{89213B4D-0565-0AFF-8B66-C898E6AE7BAF}"/>
              </a:ext>
            </a:extLst>
          </p:cNvPr>
          <p:cNvSpPr>
            <a:spLocks noGrp="1"/>
          </p:cNvSpPr>
          <p:nvPr>
            <p:ph sz="quarter" idx="15" hasCustomPrompt="1"/>
          </p:nvPr>
        </p:nvSpPr>
        <p:spPr>
          <a:xfrm>
            <a:off x="851972" y="6539808"/>
            <a:ext cx="333889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4718932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 Statement - Bo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853441" y="365762"/>
            <a:ext cx="10485120" cy="5574604"/>
          </a:xfrm>
          <a:prstGeom prst="rect">
            <a:avLst/>
          </a:prstGeom>
        </p:spPr>
        <p:txBody>
          <a:bodyPr anchor="t" anchorCtr="0">
            <a:spAutoFit/>
          </a:bodyPr>
          <a:lstStyle>
            <a:lvl1pPr marL="0" indent="0" algn="l">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a:t>
            </a:r>
            <a:br>
              <a:rPr lang="en-US"/>
            </a:br>
            <a:r>
              <a:rPr lang="en-US"/>
              <a:t>sit amet consectetur adipiscing elit. Sed </a:t>
            </a:r>
            <a:br>
              <a:rPr lang="en-US"/>
            </a:br>
            <a:r>
              <a:rPr lang="en-US"/>
              <a:t>do eiusmod tempor incididunt ut labore et. </a:t>
            </a:r>
          </a:p>
        </p:txBody>
      </p:sp>
      <p:sp>
        <p:nvSpPr>
          <p:cNvPr id="4" name="Content Placeholder 3">
            <a:extLst>
              <a:ext uri="{FF2B5EF4-FFF2-40B4-BE49-F238E27FC236}">
                <a16:creationId xmlns:a16="http://schemas.microsoft.com/office/drawing/2014/main" id="{A57341F2-BB83-A82C-F366-638DD083C8B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1161201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2601489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0006000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853018" y="2076451"/>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8423963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 Header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63958" y="2019978"/>
            <a:ext cx="10826476"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6" name="Content Placeholder 2">
            <a:extLst>
              <a:ext uri="{FF2B5EF4-FFF2-40B4-BE49-F238E27FC236}">
                <a16:creationId xmlns:a16="http://schemas.microsoft.com/office/drawing/2014/main" id="{200C238D-657E-1835-31EC-EAFF4FE6E367}"/>
              </a:ext>
            </a:extLst>
          </p:cNvPr>
          <p:cNvSpPr>
            <a:spLocks noGrp="1"/>
          </p:cNvSpPr>
          <p:nvPr>
            <p:ph sz="quarter" idx="14"/>
          </p:nvPr>
        </p:nvSpPr>
        <p:spPr>
          <a:xfrm>
            <a:off x="853018" y="3075568"/>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41C53E1D-1CBD-09FE-A9DB-72850273726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8187298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 Header + 2 Column + Sub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8F1C048-8A4E-7199-B087-6E3C2AC95D71}"/>
              </a:ext>
            </a:extLst>
          </p:cNvPr>
          <p:cNvSpPr>
            <a:spLocks noGrp="1"/>
          </p:cNvSpPr>
          <p:nvPr>
            <p:ph sz="quarter" idx="14"/>
          </p:nvPr>
        </p:nvSpPr>
        <p:spPr>
          <a:xfrm>
            <a:off x="853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a:t>
            </a: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2"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5" name="Text Placeholder 4">
            <a:extLst>
              <a:ext uri="{FF2B5EF4-FFF2-40B4-BE49-F238E27FC236}">
                <a16:creationId xmlns:a16="http://schemas.microsoft.com/office/drawing/2014/main" id="{B6DB2551-7850-CB42-8AA7-102C9D1C7B0F}"/>
              </a:ext>
            </a:extLst>
          </p:cNvPr>
          <p:cNvSpPr>
            <a:spLocks noGrp="1"/>
          </p:cNvSpPr>
          <p:nvPr>
            <p:ph type="body" sz="quarter" idx="22" hasCustomPrompt="1"/>
          </p:nvPr>
        </p:nvSpPr>
        <p:spPr>
          <a:xfrm>
            <a:off x="6949018"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9" name="Content Placeholder 2">
            <a:extLst>
              <a:ext uri="{FF2B5EF4-FFF2-40B4-BE49-F238E27FC236}">
                <a16:creationId xmlns:a16="http://schemas.microsoft.com/office/drawing/2014/main" id="{4FDFACAD-9C5C-9F7E-53E8-B398BBF6AC26}"/>
              </a:ext>
            </a:extLst>
          </p:cNvPr>
          <p:cNvSpPr>
            <a:spLocks noGrp="1"/>
          </p:cNvSpPr>
          <p:nvPr>
            <p:ph sz="quarter" idx="23"/>
          </p:nvPr>
        </p:nvSpPr>
        <p:spPr>
          <a:xfrm>
            <a:off x="6949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898A6D6D-0C64-F05E-3C8D-9491CE08280A}"/>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0699777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V)">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22" name="Text Placeholder 4">
            <a:extLst>
              <a:ext uri="{FF2B5EF4-FFF2-40B4-BE49-F238E27FC236}">
                <a16:creationId xmlns:a16="http://schemas.microsoft.com/office/drawing/2014/main" id="{1593AD38-AA1C-9745-9711-2C713309E544}"/>
              </a:ext>
            </a:extLst>
          </p:cNvPr>
          <p:cNvSpPr>
            <a:spLocks noGrp="1"/>
          </p:cNvSpPr>
          <p:nvPr>
            <p:ph type="body" sz="quarter" idx="12" hasCustomPrompt="1"/>
          </p:nvPr>
        </p:nvSpPr>
        <p:spPr>
          <a:xfrm>
            <a:off x="863959" y="2019978"/>
            <a:ext cx="5242560"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a:t>
            </a:r>
          </a:p>
        </p:txBody>
      </p:sp>
      <p:sp>
        <p:nvSpPr>
          <p:cNvPr id="7" name="Content Placeholder 2">
            <a:extLst>
              <a:ext uri="{FF2B5EF4-FFF2-40B4-BE49-F238E27FC236}">
                <a16:creationId xmlns:a16="http://schemas.microsoft.com/office/drawing/2014/main" id="{A977620A-0734-A034-8F2A-2D7550B4EFE0}"/>
              </a:ext>
            </a:extLst>
          </p:cNvPr>
          <p:cNvSpPr>
            <a:spLocks noGrp="1"/>
          </p:cNvSpPr>
          <p:nvPr>
            <p:ph sz="quarter" idx="14"/>
          </p:nvPr>
        </p:nvSpPr>
        <p:spPr>
          <a:xfrm>
            <a:off x="853018" y="3075569"/>
            <a:ext cx="5253076"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D543723-1849-7980-BA38-71C061C0AA8F}"/>
              </a:ext>
            </a:extLst>
          </p:cNvPr>
          <p:cNvSpPr>
            <a:spLocks noGrp="1"/>
          </p:cNvSpPr>
          <p:nvPr>
            <p:ph sz="quarter" idx="15" hasCustomPrompt="1"/>
          </p:nvPr>
        </p:nvSpPr>
        <p:spPr>
          <a:xfrm>
            <a:off x="853018" y="6531734"/>
            <a:ext cx="5253076"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7962004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H)">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0" y="3205078"/>
            <a:ext cx="12179061" cy="365291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895768"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22" name="Text Placeholder 6">
            <a:extLst>
              <a:ext uri="{FF2B5EF4-FFF2-40B4-BE49-F238E27FC236}">
                <a16:creationId xmlns:a16="http://schemas.microsoft.com/office/drawing/2014/main" id="{0A6EDAA6-07D9-0E40-8682-39E1BF118BB0}"/>
              </a:ext>
            </a:extLst>
          </p:cNvPr>
          <p:cNvSpPr>
            <a:spLocks noGrp="1"/>
          </p:cNvSpPr>
          <p:nvPr>
            <p:ph type="body" sz="quarter" idx="13" hasCustomPrompt="1"/>
          </p:nvPr>
        </p:nvSpPr>
        <p:spPr>
          <a:xfrm>
            <a:off x="5346518" y="1294465"/>
            <a:ext cx="6402796"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4" name="Text Placeholder 4">
            <a:extLst>
              <a:ext uri="{FF2B5EF4-FFF2-40B4-BE49-F238E27FC236}">
                <a16:creationId xmlns:a16="http://schemas.microsoft.com/office/drawing/2014/main" id="{06E7EA12-088F-8D43-99FF-C55B7B6DF985}"/>
              </a:ext>
            </a:extLst>
          </p:cNvPr>
          <p:cNvSpPr>
            <a:spLocks noGrp="1"/>
          </p:cNvSpPr>
          <p:nvPr>
            <p:ph type="body" sz="quarter" idx="12" hasCustomPrompt="1"/>
          </p:nvPr>
        </p:nvSpPr>
        <p:spPr>
          <a:xfrm>
            <a:off x="5346518" y="361898"/>
            <a:ext cx="6402796"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a:t>
            </a:r>
          </a:p>
        </p:txBody>
      </p:sp>
    </p:spTree>
    <p:extLst>
      <p:ext uri="{BB962C8B-B14F-4D97-AF65-F5344CB8AC3E}">
        <p14:creationId xmlns:p14="http://schemas.microsoft.com/office/powerpoint/2010/main" val="38067079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 Header + Numbered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856327"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22" name="Text Placeholder 4">
            <a:extLst>
              <a:ext uri="{FF2B5EF4-FFF2-40B4-BE49-F238E27FC236}">
                <a16:creationId xmlns:a16="http://schemas.microsoft.com/office/drawing/2014/main" id="{070E8795-C949-6A47-A913-6DE1344F1BE3}"/>
              </a:ext>
            </a:extLst>
          </p:cNvPr>
          <p:cNvSpPr>
            <a:spLocks noGrp="1"/>
          </p:cNvSpPr>
          <p:nvPr>
            <p:ph type="body" sz="quarter" idx="21" hasCustomPrompt="1"/>
          </p:nvPr>
        </p:nvSpPr>
        <p:spPr>
          <a:xfrm>
            <a:off x="853441"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1</a:t>
            </a:r>
          </a:p>
        </p:txBody>
      </p:sp>
      <p:cxnSp>
        <p:nvCxnSpPr>
          <p:cNvPr id="5" name="Straight Connector 4">
            <a:extLst>
              <a:ext uri="{FF2B5EF4-FFF2-40B4-BE49-F238E27FC236}">
                <a16:creationId xmlns:a16="http://schemas.microsoft.com/office/drawing/2014/main" id="{662B80ED-6F7E-E74F-A0F9-472C9A1BBB01}"/>
              </a:ext>
            </a:extLst>
          </p:cNvPr>
          <p:cNvCxnSpPr>
            <a:cxnSpLocks/>
          </p:cNvCxnSpPr>
          <p:nvPr userDrawn="1"/>
        </p:nvCxnSpPr>
        <p:spPr>
          <a:xfrm>
            <a:off x="1531087"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2" name="Text Placeholder 4">
            <a:extLst>
              <a:ext uri="{FF2B5EF4-FFF2-40B4-BE49-F238E27FC236}">
                <a16:creationId xmlns:a16="http://schemas.microsoft.com/office/drawing/2014/main" id="{B62CD6E9-C7AE-924D-B241-9F40064481B4}"/>
              </a:ext>
            </a:extLst>
          </p:cNvPr>
          <p:cNvSpPr>
            <a:spLocks noGrp="1"/>
          </p:cNvSpPr>
          <p:nvPr>
            <p:ph type="body" sz="quarter" idx="23" hasCustomPrompt="1"/>
          </p:nvPr>
        </p:nvSpPr>
        <p:spPr>
          <a:xfrm>
            <a:off x="5740756"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53" name="Text Placeholder 4">
            <a:extLst>
              <a:ext uri="{FF2B5EF4-FFF2-40B4-BE49-F238E27FC236}">
                <a16:creationId xmlns:a16="http://schemas.microsoft.com/office/drawing/2014/main" id="{1CCF56B5-638B-A24A-B6B7-3A36575E7109}"/>
              </a:ext>
            </a:extLst>
          </p:cNvPr>
          <p:cNvSpPr>
            <a:spLocks noGrp="1"/>
          </p:cNvSpPr>
          <p:nvPr>
            <p:ph type="body" sz="quarter" idx="24" hasCustomPrompt="1"/>
          </p:nvPr>
        </p:nvSpPr>
        <p:spPr>
          <a:xfrm>
            <a:off x="4737869" y="1876235"/>
            <a:ext cx="548643" cy="990724"/>
          </a:xfrm>
          <a:prstGeom prst="rect">
            <a:avLst/>
          </a:prstGeom>
        </p:spPr>
        <p:txBody>
          <a:bodyPr>
            <a:no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a:t>
            </a:r>
          </a:p>
        </p:txBody>
      </p:sp>
      <p:cxnSp>
        <p:nvCxnSpPr>
          <p:cNvPr id="54" name="Straight Connector 53">
            <a:extLst>
              <a:ext uri="{FF2B5EF4-FFF2-40B4-BE49-F238E27FC236}">
                <a16:creationId xmlns:a16="http://schemas.microsoft.com/office/drawing/2014/main" id="{FAA7FC4C-CE6B-834F-884B-31A04D184EBA}"/>
              </a:ext>
            </a:extLst>
          </p:cNvPr>
          <p:cNvCxnSpPr>
            <a:cxnSpLocks/>
          </p:cNvCxnSpPr>
          <p:nvPr userDrawn="1"/>
        </p:nvCxnSpPr>
        <p:spPr>
          <a:xfrm>
            <a:off x="5415516"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6" name="Text Placeholder 4">
            <a:extLst>
              <a:ext uri="{FF2B5EF4-FFF2-40B4-BE49-F238E27FC236}">
                <a16:creationId xmlns:a16="http://schemas.microsoft.com/office/drawing/2014/main" id="{923E018C-87ED-5B44-8217-D5D662BDCF39}"/>
              </a:ext>
            </a:extLst>
          </p:cNvPr>
          <p:cNvSpPr>
            <a:spLocks noGrp="1"/>
          </p:cNvSpPr>
          <p:nvPr>
            <p:ph type="body" sz="quarter" idx="26" hasCustomPrompt="1"/>
          </p:nvPr>
        </p:nvSpPr>
        <p:spPr>
          <a:xfrm>
            <a:off x="9582652"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57" name="Text Placeholder 4">
            <a:extLst>
              <a:ext uri="{FF2B5EF4-FFF2-40B4-BE49-F238E27FC236}">
                <a16:creationId xmlns:a16="http://schemas.microsoft.com/office/drawing/2014/main" id="{374E3B49-F7C2-8B4E-B9BE-00D14BBB2493}"/>
              </a:ext>
            </a:extLst>
          </p:cNvPr>
          <p:cNvSpPr>
            <a:spLocks noGrp="1"/>
          </p:cNvSpPr>
          <p:nvPr>
            <p:ph type="body" sz="quarter" idx="27" hasCustomPrompt="1"/>
          </p:nvPr>
        </p:nvSpPr>
        <p:spPr>
          <a:xfrm>
            <a:off x="8579765"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3</a:t>
            </a:r>
          </a:p>
        </p:txBody>
      </p:sp>
      <p:cxnSp>
        <p:nvCxnSpPr>
          <p:cNvPr id="58" name="Straight Connector 57">
            <a:extLst>
              <a:ext uri="{FF2B5EF4-FFF2-40B4-BE49-F238E27FC236}">
                <a16:creationId xmlns:a16="http://schemas.microsoft.com/office/drawing/2014/main" id="{B1F0EAA4-8009-6F4C-9B90-5FB2CA7A403B}"/>
              </a:ext>
            </a:extLst>
          </p:cNvPr>
          <p:cNvCxnSpPr>
            <a:cxnSpLocks/>
          </p:cNvCxnSpPr>
          <p:nvPr userDrawn="1"/>
        </p:nvCxnSpPr>
        <p:spPr>
          <a:xfrm>
            <a:off x="9257412"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 Placeholder 6">
            <a:extLst>
              <a:ext uri="{FF2B5EF4-FFF2-40B4-BE49-F238E27FC236}">
                <a16:creationId xmlns:a16="http://schemas.microsoft.com/office/drawing/2014/main" id="{CA48554F-2EB7-BC4C-A288-344A5BF6E29C}"/>
              </a:ext>
            </a:extLst>
          </p:cNvPr>
          <p:cNvSpPr>
            <a:spLocks noGrp="1"/>
          </p:cNvSpPr>
          <p:nvPr>
            <p:ph type="body" sz="quarter" idx="13" hasCustomPrompt="1"/>
          </p:nvPr>
        </p:nvSpPr>
        <p:spPr>
          <a:xfrm>
            <a:off x="184581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0" name="Text Placeholder 6">
            <a:extLst>
              <a:ext uri="{FF2B5EF4-FFF2-40B4-BE49-F238E27FC236}">
                <a16:creationId xmlns:a16="http://schemas.microsoft.com/office/drawing/2014/main" id="{289F5F9E-6D0C-3F42-9471-DBF3186CDB2C}"/>
              </a:ext>
            </a:extLst>
          </p:cNvPr>
          <p:cNvSpPr>
            <a:spLocks noGrp="1"/>
          </p:cNvSpPr>
          <p:nvPr>
            <p:ph type="body" sz="quarter" idx="28" hasCustomPrompt="1"/>
          </p:nvPr>
        </p:nvSpPr>
        <p:spPr>
          <a:xfrm>
            <a:off x="5740756"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4" name="Text Placeholder 6">
            <a:extLst>
              <a:ext uri="{FF2B5EF4-FFF2-40B4-BE49-F238E27FC236}">
                <a16:creationId xmlns:a16="http://schemas.microsoft.com/office/drawing/2014/main" id="{5EC931E8-5599-D94B-A9AF-31662BC51149}"/>
              </a:ext>
            </a:extLst>
          </p:cNvPr>
          <p:cNvSpPr>
            <a:spLocks noGrp="1"/>
          </p:cNvSpPr>
          <p:nvPr>
            <p:ph type="body" sz="quarter" idx="29" hasCustomPrompt="1"/>
          </p:nvPr>
        </p:nvSpPr>
        <p:spPr>
          <a:xfrm>
            <a:off x="958265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6" name="Content Placeholder 3">
            <a:extLst>
              <a:ext uri="{FF2B5EF4-FFF2-40B4-BE49-F238E27FC236}">
                <a16:creationId xmlns:a16="http://schemas.microsoft.com/office/drawing/2014/main" id="{37335180-64D0-C63D-4682-0E6527349CD5}"/>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634275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Product">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3333520" y="476211"/>
            <a:ext cx="0" cy="315132"/>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3584869" y="509033"/>
            <a:ext cx="5012267" cy="410633"/>
          </a:xfrm>
          <a:prstGeom prst="rect">
            <a:avLst/>
          </a:prstGeom>
        </p:spPr>
        <p:txBody>
          <a:bodyPr lIns="0" tIns="0" rIns="0" bIns="0">
            <a:noAutofit/>
          </a:bodyPr>
          <a:lstStyle>
            <a:lvl1pPr marL="0" indent="0">
              <a:buNone/>
              <a:defRPr sz="2000">
                <a:solidFill>
                  <a:schemeClr val="tx1">
                    <a:lumMod val="90000"/>
                    <a:lumOff val="10000"/>
                  </a:schemeClr>
                </a:solidFill>
                <a:latin typeface="Neue Haas Grotesk Text Pro" panose="020B0504020202020204" pitchFamily="34" charset="0"/>
              </a:defRPr>
            </a:lvl1pPr>
            <a:lvl2pPr marL="609570" indent="0">
              <a:buNone/>
              <a:defRPr sz="1867">
                <a:solidFill>
                  <a:schemeClr val="bg1"/>
                </a:solidFill>
              </a:defRPr>
            </a:lvl2pPr>
            <a:lvl3pPr marL="1219140" indent="0">
              <a:buNone/>
              <a:defRPr sz="1867">
                <a:solidFill>
                  <a:schemeClr val="bg1"/>
                </a:solidFill>
              </a:defRPr>
            </a:lvl3pPr>
            <a:lvl4pPr marL="1828709" indent="0">
              <a:buNone/>
              <a:defRPr sz="1867">
                <a:solidFill>
                  <a:schemeClr val="bg1"/>
                </a:solidFill>
              </a:defRPr>
            </a:lvl4pPr>
            <a:lvl5pPr marL="2438278" indent="0">
              <a:buNone/>
              <a:defRPr sz="1867">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2033" y="484319"/>
            <a:ext cx="2443944" cy="391031"/>
          </a:xfrm>
          <a:prstGeom prst="rect">
            <a:avLst/>
          </a:prstGeom>
        </p:spPr>
      </p:pic>
      <p:sp>
        <p:nvSpPr>
          <p:cNvPr id="19" name="Picture Placeholder 9">
            <a:extLst>
              <a:ext uri="{FF2B5EF4-FFF2-40B4-BE49-F238E27FC236}">
                <a16:creationId xmlns:a16="http://schemas.microsoft.com/office/drawing/2014/main" id="{BE64A8E8-BC16-E949-AF75-407FCD7B97E9}"/>
              </a:ext>
            </a:extLst>
          </p:cNvPr>
          <p:cNvSpPr>
            <a:spLocks noGrp="1"/>
          </p:cNvSpPr>
          <p:nvPr>
            <p:ph type="pic" sz="quarter" idx="18"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9" name="Title 1">
            <a:extLst>
              <a:ext uri="{FF2B5EF4-FFF2-40B4-BE49-F238E27FC236}">
                <a16:creationId xmlns:a16="http://schemas.microsoft.com/office/drawing/2014/main" id="{C99D6AFF-8DE3-D840-B3E3-FAF54C35D9CB}"/>
              </a:ext>
            </a:extLst>
          </p:cNvPr>
          <p:cNvSpPr>
            <a:spLocks noGrp="1"/>
          </p:cNvSpPr>
          <p:nvPr>
            <p:ph type="title" hasCustomPrompt="1"/>
          </p:nvPr>
        </p:nvSpPr>
        <p:spPr>
          <a:xfrm>
            <a:off x="600375" y="3472178"/>
            <a:ext cx="10925311"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
        <p:nvSpPr>
          <p:cNvPr id="8" name="Content Placeholder 3">
            <a:extLst>
              <a:ext uri="{FF2B5EF4-FFF2-40B4-BE49-F238E27FC236}">
                <a16:creationId xmlns:a16="http://schemas.microsoft.com/office/drawing/2014/main" id="{0DBD0451-4E44-227B-089E-3A05B3A7B674}"/>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602388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 Header + Subheader + Gray Sidebar">
    <p:spTree>
      <p:nvGrpSpPr>
        <p:cNvPr id="1" name=""/>
        <p:cNvGrpSpPr/>
        <p:nvPr/>
      </p:nvGrpSpPr>
      <p:grpSpPr>
        <a:xfrm>
          <a:off x="0" y="0"/>
          <a:ext cx="0" cy="0"/>
          <a:chOff x="0" y="0"/>
          <a:chExt cx="0" cy="0"/>
        </a:xfrm>
      </p:grpSpPr>
      <p:sp>
        <p:nvSpPr>
          <p:cNvPr id="25" name="SmartArt Placeholder 2">
            <a:extLst>
              <a:ext uri="{FF2B5EF4-FFF2-40B4-BE49-F238E27FC236}">
                <a16:creationId xmlns:a16="http://schemas.microsoft.com/office/drawing/2014/main" id="{688D0931-7683-1D40-89BD-3EC58788A27B}"/>
              </a:ext>
            </a:extLst>
          </p:cNvPr>
          <p:cNvSpPr>
            <a:spLocks noGrp="1"/>
          </p:cNvSpPr>
          <p:nvPr>
            <p:ph type="dgm" sz="quarter" idx="30"/>
          </p:nvPr>
        </p:nvSpPr>
        <p:spPr>
          <a:xfrm>
            <a:off x="5015061" y="-4315"/>
            <a:ext cx="7175471"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495040"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a:t>Lorem ipsum dolor sit 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0" y="2771402"/>
            <a:ext cx="3495040" cy="1220933"/>
          </a:xfrm>
          <a:prstGeom prst="rect">
            <a:avLst/>
          </a:prstGeom>
        </p:spPr>
        <p:txBody>
          <a:bodyPr>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4" name="Text Placeholder 2">
            <a:extLst>
              <a:ext uri="{FF2B5EF4-FFF2-40B4-BE49-F238E27FC236}">
                <a16:creationId xmlns:a16="http://schemas.microsoft.com/office/drawing/2014/main" id="{6D747BC7-5DB7-6342-83EC-8D17160317FD}"/>
              </a:ext>
            </a:extLst>
          </p:cNvPr>
          <p:cNvSpPr>
            <a:spLocks noGrp="1"/>
          </p:cNvSpPr>
          <p:nvPr>
            <p:ph type="body" sz="quarter" idx="16" hasCustomPrompt="1"/>
          </p:nvPr>
        </p:nvSpPr>
        <p:spPr>
          <a:xfrm>
            <a:off x="5630680" y="469855"/>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01</a:t>
            </a:r>
          </a:p>
        </p:txBody>
      </p:sp>
      <p:sp>
        <p:nvSpPr>
          <p:cNvPr id="26" name="Text Placeholder 2">
            <a:extLst>
              <a:ext uri="{FF2B5EF4-FFF2-40B4-BE49-F238E27FC236}">
                <a16:creationId xmlns:a16="http://schemas.microsoft.com/office/drawing/2014/main" id="{12D2583D-0E33-8846-9207-0755E4202478}"/>
              </a:ext>
            </a:extLst>
          </p:cNvPr>
          <p:cNvSpPr>
            <a:spLocks noGrp="1"/>
          </p:cNvSpPr>
          <p:nvPr>
            <p:ph type="body" sz="quarter" idx="22" hasCustomPrompt="1"/>
          </p:nvPr>
        </p:nvSpPr>
        <p:spPr>
          <a:xfrm>
            <a:off x="5630680" y="2515401"/>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02</a:t>
            </a:r>
          </a:p>
        </p:txBody>
      </p:sp>
      <p:sp>
        <p:nvSpPr>
          <p:cNvPr id="28" name="Text Placeholder 2">
            <a:extLst>
              <a:ext uri="{FF2B5EF4-FFF2-40B4-BE49-F238E27FC236}">
                <a16:creationId xmlns:a16="http://schemas.microsoft.com/office/drawing/2014/main" id="{7DAA48E0-D65A-9F43-893D-F3C842E166A2}"/>
              </a:ext>
            </a:extLst>
          </p:cNvPr>
          <p:cNvSpPr>
            <a:spLocks noGrp="1"/>
          </p:cNvSpPr>
          <p:nvPr>
            <p:ph type="body" sz="quarter" idx="24" hasCustomPrompt="1"/>
          </p:nvPr>
        </p:nvSpPr>
        <p:spPr>
          <a:xfrm>
            <a:off x="5630680" y="4560948"/>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03</a:t>
            </a:r>
          </a:p>
        </p:txBody>
      </p:sp>
      <p:sp>
        <p:nvSpPr>
          <p:cNvPr id="23" name="Text Placeholder 6">
            <a:extLst>
              <a:ext uri="{FF2B5EF4-FFF2-40B4-BE49-F238E27FC236}">
                <a16:creationId xmlns:a16="http://schemas.microsoft.com/office/drawing/2014/main" id="{3FC88FAA-1193-064B-8429-0F3F48582F61}"/>
              </a:ext>
            </a:extLst>
          </p:cNvPr>
          <p:cNvSpPr>
            <a:spLocks noGrp="1"/>
          </p:cNvSpPr>
          <p:nvPr>
            <p:ph type="body" sz="quarter" idx="13" hasCustomPrompt="1"/>
          </p:nvPr>
        </p:nvSpPr>
        <p:spPr>
          <a:xfrm>
            <a:off x="5630677" y="826859"/>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9" name="Text Placeholder 6">
            <a:extLst>
              <a:ext uri="{FF2B5EF4-FFF2-40B4-BE49-F238E27FC236}">
                <a16:creationId xmlns:a16="http://schemas.microsoft.com/office/drawing/2014/main" id="{22785582-A979-AD46-B169-FCB640452F63}"/>
              </a:ext>
            </a:extLst>
          </p:cNvPr>
          <p:cNvSpPr>
            <a:spLocks noGrp="1"/>
          </p:cNvSpPr>
          <p:nvPr>
            <p:ph type="body" sz="quarter" idx="25" hasCustomPrompt="1"/>
          </p:nvPr>
        </p:nvSpPr>
        <p:spPr>
          <a:xfrm>
            <a:off x="5630677" y="289377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3A75E004-359B-D54C-AF0F-316938C49C69}"/>
              </a:ext>
            </a:extLst>
          </p:cNvPr>
          <p:cNvSpPr>
            <a:spLocks noGrp="1"/>
          </p:cNvSpPr>
          <p:nvPr>
            <p:ph type="body" sz="quarter" idx="26" hasCustomPrompt="1"/>
          </p:nvPr>
        </p:nvSpPr>
        <p:spPr>
          <a:xfrm>
            <a:off x="5630677" y="493260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7" name="Slide Number Placeholder 5">
            <a:extLst>
              <a:ext uri="{FF2B5EF4-FFF2-40B4-BE49-F238E27FC236}">
                <a16:creationId xmlns:a16="http://schemas.microsoft.com/office/drawing/2014/main" id="{338DEA80-F4CE-4246-9A5F-53CE9C25E896}"/>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14" name="Content Placeholder 3">
            <a:extLst>
              <a:ext uri="{FF2B5EF4-FFF2-40B4-BE49-F238E27FC236}">
                <a16:creationId xmlns:a16="http://schemas.microsoft.com/office/drawing/2014/main" id="{8C2CE03D-D4E9-8DE8-2793-CA64EE28344F}"/>
              </a:ext>
            </a:extLst>
          </p:cNvPr>
          <p:cNvSpPr>
            <a:spLocks noGrp="1"/>
          </p:cNvSpPr>
          <p:nvPr>
            <p:ph sz="quarter" idx="15" hasCustomPrompt="1"/>
          </p:nvPr>
        </p:nvSpPr>
        <p:spPr>
          <a:xfrm>
            <a:off x="853018" y="6531734"/>
            <a:ext cx="3495041"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5323533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 Header + Icon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10878859"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1"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7" name="Text Placeholder 4">
            <a:extLst>
              <a:ext uri="{FF2B5EF4-FFF2-40B4-BE49-F238E27FC236}">
                <a16:creationId xmlns:a16="http://schemas.microsoft.com/office/drawing/2014/main" id="{1599ED8E-0157-1341-A453-3EE28683C25E}"/>
              </a:ext>
            </a:extLst>
          </p:cNvPr>
          <p:cNvSpPr>
            <a:spLocks noGrp="1"/>
          </p:cNvSpPr>
          <p:nvPr>
            <p:ph type="body" sz="quarter" idx="21" hasCustomPrompt="1"/>
          </p:nvPr>
        </p:nvSpPr>
        <p:spPr>
          <a:xfrm>
            <a:off x="4842933"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49" name="Picture Placeholder 2">
            <a:extLst>
              <a:ext uri="{FF2B5EF4-FFF2-40B4-BE49-F238E27FC236}">
                <a16:creationId xmlns:a16="http://schemas.microsoft.com/office/drawing/2014/main" id="{5228064D-2130-6340-BC1F-24DBDBA82B26}"/>
              </a:ext>
            </a:extLst>
          </p:cNvPr>
          <p:cNvSpPr>
            <a:spLocks noGrp="1"/>
          </p:cNvSpPr>
          <p:nvPr>
            <p:ph type="pic" idx="23" hasCustomPrompt="1"/>
          </p:nvPr>
        </p:nvSpPr>
        <p:spPr>
          <a:xfrm>
            <a:off x="4842935"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51" name="Text Placeholder 4">
            <a:extLst>
              <a:ext uri="{FF2B5EF4-FFF2-40B4-BE49-F238E27FC236}">
                <a16:creationId xmlns:a16="http://schemas.microsoft.com/office/drawing/2014/main" id="{12E273DA-367D-CF4C-82FF-0AB5F3A7FC24}"/>
              </a:ext>
            </a:extLst>
          </p:cNvPr>
          <p:cNvSpPr>
            <a:spLocks noGrp="1"/>
          </p:cNvSpPr>
          <p:nvPr>
            <p:ph type="body" sz="quarter" idx="24" hasCustomPrompt="1"/>
          </p:nvPr>
        </p:nvSpPr>
        <p:spPr>
          <a:xfrm>
            <a:off x="8832428"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53" name="Picture Placeholder 2">
            <a:extLst>
              <a:ext uri="{FF2B5EF4-FFF2-40B4-BE49-F238E27FC236}">
                <a16:creationId xmlns:a16="http://schemas.microsoft.com/office/drawing/2014/main" id="{CD5A25AA-F6BD-454A-8094-DDB658BFD1C6}"/>
              </a:ext>
            </a:extLst>
          </p:cNvPr>
          <p:cNvSpPr>
            <a:spLocks noGrp="1"/>
          </p:cNvSpPr>
          <p:nvPr>
            <p:ph type="pic" idx="26" hasCustomPrompt="1"/>
          </p:nvPr>
        </p:nvSpPr>
        <p:spPr>
          <a:xfrm>
            <a:off x="8832428"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6" name="Text Placeholder 6">
            <a:extLst>
              <a:ext uri="{FF2B5EF4-FFF2-40B4-BE49-F238E27FC236}">
                <a16:creationId xmlns:a16="http://schemas.microsoft.com/office/drawing/2014/main" id="{2B3B5A68-015C-A44C-A1D9-5D9178CE7910}"/>
              </a:ext>
            </a:extLst>
          </p:cNvPr>
          <p:cNvSpPr>
            <a:spLocks noGrp="1"/>
          </p:cNvSpPr>
          <p:nvPr>
            <p:ph type="body" sz="quarter" idx="13" hasCustomPrompt="1"/>
          </p:nvPr>
        </p:nvSpPr>
        <p:spPr>
          <a:xfrm>
            <a:off x="853441"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7" name="Text Placeholder 6">
            <a:extLst>
              <a:ext uri="{FF2B5EF4-FFF2-40B4-BE49-F238E27FC236}">
                <a16:creationId xmlns:a16="http://schemas.microsoft.com/office/drawing/2014/main" id="{A6D0EF42-DF9B-0148-8C06-DD9500E36C6F}"/>
              </a:ext>
            </a:extLst>
          </p:cNvPr>
          <p:cNvSpPr>
            <a:spLocks noGrp="1"/>
          </p:cNvSpPr>
          <p:nvPr>
            <p:ph type="body" sz="quarter" idx="27" hasCustomPrompt="1"/>
          </p:nvPr>
        </p:nvSpPr>
        <p:spPr>
          <a:xfrm>
            <a:off x="4842934"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8" name="Text Placeholder 6">
            <a:extLst>
              <a:ext uri="{FF2B5EF4-FFF2-40B4-BE49-F238E27FC236}">
                <a16:creationId xmlns:a16="http://schemas.microsoft.com/office/drawing/2014/main" id="{64CA032F-E835-F145-828E-0B2C3B7F28ED}"/>
              </a:ext>
            </a:extLst>
          </p:cNvPr>
          <p:cNvSpPr>
            <a:spLocks noGrp="1"/>
          </p:cNvSpPr>
          <p:nvPr>
            <p:ph type="body" sz="quarter" idx="28" hasCustomPrompt="1"/>
          </p:nvPr>
        </p:nvSpPr>
        <p:spPr>
          <a:xfrm>
            <a:off x="8832429"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10C19AF8-5EB3-C7D0-3872-428522A73BDB}"/>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7370569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 Header + Icon Sections + Gray Sidebar">
    <p:spTree>
      <p:nvGrpSpPr>
        <p:cNvPr id="1" name=""/>
        <p:cNvGrpSpPr/>
        <p:nvPr/>
      </p:nvGrpSpPr>
      <p:grpSpPr>
        <a:xfrm>
          <a:off x="0" y="0"/>
          <a:ext cx="0" cy="0"/>
          <a:chOff x="0" y="0"/>
          <a:chExt cx="0" cy="0"/>
        </a:xfrm>
      </p:grpSpPr>
      <p:sp>
        <p:nvSpPr>
          <p:cNvPr id="40" name="SmartArt Placeholder 2">
            <a:extLst>
              <a:ext uri="{FF2B5EF4-FFF2-40B4-BE49-F238E27FC236}">
                <a16:creationId xmlns:a16="http://schemas.microsoft.com/office/drawing/2014/main" id="{A866777C-7724-4846-AEE2-CAE69DECBD40}"/>
              </a:ext>
            </a:extLst>
          </p:cNvPr>
          <p:cNvSpPr>
            <a:spLocks noGrp="1"/>
          </p:cNvSpPr>
          <p:nvPr>
            <p:ph type="dgm" sz="quarter" idx="30"/>
          </p:nvPr>
        </p:nvSpPr>
        <p:spPr>
          <a:xfrm>
            <a:off x="7185997" y="-4315"/>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5662505"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598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9" name="Text Placeholder 2">
            <a:extLst>
              <a:ext uri="{FF2B5EF4-FFF2-40B4-BE49-F238E27FC236}">
                <a16:creationId xmlns:a16="http://schemas.microsoft.com/office/drawing/2014/main" id="{550EB99D-17CD-794D-B59B-D726EBD26702}"/>
              </a:ext>
            </a:extLst>
          </p:cNvPr>
          <p:cNvSpPr>
            <a:spLocks noGrp="1"/>
          </p:cNvSpPr>
          <p:nvPr>
            <p:ph type="body" sz="quarter" idx="20" hasCustomPrompt="1"/>
          </p:nvPr>
        </p:nvSpPr>
        <p:spPr>
          <a:xfrm>
            <a:off x="1598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4" name="Text Placeholder 4">
            <a:extLst>
              <a:ext uri="{FF2B5EF4-FFF2-40B4-BE49-F238E27FC236}">
                <a16:creationId xmlns:a16="http://schemas.microsoft.com/office/drawing/2014/main" id="{93C34DA7-35BA-0142-B107-BDF7708907D6}"/>
              </a:ext>
            </a:extLst>
          </p:cNvPr>
          <p:cNvSpPr>
            <a:spLocks noGrp="1"/>
          </p:cNvSpPr>
          <p:nvPr>
            <p:ph type="body" sz="quarter" idx="21" hasCustomPrompt="1"/>
          </p:nvPr>
        </p:nvSpPr>
        <p:spPr>
          <a:xfrm>
            <a:off x="4646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5" name="Text Placeholder 2">
            <a:extLst>
              <a:ext uri="{FF2B5EF4-FFF2-40B4-BE49-F238E27FC236}">
                <a16:creationId xmlns:a16="http://schemas.microsoft.com/office/drawing/2014/main" id="{54673579-935E-0F43-BE8F-7A1C09433154}"/>
              </a:ext>
            </a:extLst>
          </p:cNvPr>
          <p:cNvSpPr>
            <a:spLocks noGrp="1"/>
          </p:cNvSpPr>
          <p:nvPr>
            <p:ph type="body" sz="quarter" idx="22" hasCustomPrompt="1"/>
          </p:nvPr>
        </p:nvSpPr>
        <p:spPr>
          <a:xfrm>
            <a:off x="4646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26" name="Picture Placeholder 2">
            <a:extLst>
              <a:ext uri="{FF2B5EF4-FFF2-40B4-BE49-F238E27FC236}">
                <a16:creationId xmlns:a16="http://schemas.microsoft.com/office/drawing/2014/main" id="{ADC375FE-1081-F84C-82BA-E4879F92E489}"/>
              </a:ext>
            </a:extLst>
          </p:cNvPr>
          <p:cNvSpPr>
            <a:spLocks noGrp="1"/>
          </p:cNvSpPr>
          <p:nvPr>
            <p:ph type="pic" idx="23" hasCustomPrompt="1"/>
          </p:nvPr>
        </p:nvSpPr>
        <p:spPr>
          <a:xfrm>
            <a:off x="3928535"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7" name="Text Placeholder 4">
            <a:extLst>
              <a:ext uri="{FF2B5EF4-FFF2-40B4-BE49-F238E27FC236}">
                <a16:creationId xmlns:a16="http://schemas.microsoft.com/office/drawing/2014/main" id="{403422E2-D9BF-2E4D-B424-7D8C3057CAD7}"/>
              </a:ext>
            </a:extLst>
          </p:cNvPr>
          <p:cNvSpPr>
            <a:spLocks noGrp="1"/>
          </p:cNvSpPr>
          <p:nvPr>
            <p:ph type="body" sz="quarter" idx="24" hasCustomPrompt="1"/>
          </p:nvPr>
        </p:nvSpPr>
        <p:spPr>
          <a:xfrm>
            <a:off x="1598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8" name="Text Placeholder 2">
            <a:extLst>
              <a:ext uri="{FF2B5EF4-FFF2-40B4-BE49-F238E27FC236}">
                <a16:creationId xmlns:a16="http://schemas.microsoft.com/office/drawing/2014/main" id="{DA53AA2D-2292-E746-97A3-C8C58D6CFA2B}"/>
              </a:ext>
            </a:extLst>
          </p:cNvPr>
          <p:cNvSpPr>
            <a:spLocks noGrp="1"/>
          </p:cNvSpPr>
          <p:nvPr>
            <p:ph type="body" sz="quarter" idx="25" hasCustomPrompt="1"/>
          </p:nvPr>
        </p:nvSpPr>
        <p:spPr>
          <a:xfrm>
            <a:off x="1598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0" name="Picture Placeholder 2">
            <a:extLst>
              <a:ext uri="{FF2B5EF4-FFF2-40B4-BE49-F238E27FC236}">
                <a16:creationId xmlns:a16="http://schemas.microsoft.com/office/drawing/2014/main" id="{BA81A13E-7277-EA4F-ABFC-55FB35253C20}"/>
              </a:ext>
            </a:extLst>
          </p:cNvPr>
          <p:cNvSpPr>
            <a:spLocks noGrp="1"/>
          </p:cNvSpPr>
          <p:nvPr>
            <p:ph type="pic" idx="26" hasCustomPrompt="1"/>
          </p:nvPr>
        </p:nvSpPr>
        <p:spPr>
          <a:xfrm>
            <a:off x="853440"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34" name="Text Placeholder 4">
            <a:extLst>
              <a:ext uri="{FF2B5EF4-FFF2-40B4-BE49-F238E27FC236}">
                <a16:creationId xmlns:a16="http://schemas.microsoft.com/office/drawing/2014/main" id="{16054A60-6726-F74C-99C8-CE93114E3B30}"/>
              </a:ext>
            </a:extLst>
          </p:cNvPr>
          <p:cNvSpPr>
            <a:spLocks noGrp="1"/>
          </p:cNvSpPr>
          <p:nvPr>
            <p:ph type="body" sz="quarter" idx="27" hasCustomPrompt="1"/>
          </p:nvPr>
        </p:nvSpPr>
        <p:spPr>
          <a:xfrm>
            <a:off x="4646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35" name="Text Placeholder 2">
            <a:extLst>
              <a:ext uri="{FF2B5EF4-FFF2-40B4-BE49-F238E27FC236}">
                <a16:creationId xmlns:a16="http://schemas.microsoft.com/office/drawing/2014/main" id="{D223289B-BDFE-6E4E-BF07-8FDAB2EA9E18}"/>
              </a:ext>
            </a:extLst>
          </p:cNvPr>
          <p:cNvSpPr>
            <a:spLocks noGrp="1"/>
          </p:cNvSpPr>
          <p:nvPr>
            <p:ph type="body" sz="quarter" idx="28" hasCustomPrompt="1"/>
          </p:nvPr>
        </p:nvSpPr>
        <p:spPr>
          <a:xfrm>
            <a:off x="4646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6" name="Picture Placeholder 2">
            <a:extLst>
              <a:ext uri="{FF2B5EF4-FFF2-40B4-BE49-F238E27FC236}">
                <a16:creationId xmlns:a16="http://schemas.microsoft.com/office/drawing/2014/main" id="{EB661BF0-EA70-2747-80CA-2397C359D612}"/>
              </a:ext>
            </a:extLst>
          </p:cNvPr>
          <p:cNvSpPr>
            <a:spLocks noGrp="1"/>
          </p:cNvSpPr>
          <p:nvPr>
            <p:ph type="pic" idx="29" hasCustomPrompt="1"/>
          </p:nvPr>
        </p:nvSpPr>
        <p:spPr>
          <a:xfrm>
            <a:off x="3928535"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2" name="Text Placeholder 4">
            <a:extLst>
              <a:ext uri="{FF2B5EF4-FFF2-40B4-BE49-F238E27FC236}">
                <a16:creationId xmlns:a16="http://schemas.microsoft.com/office/drawing/2014/main" id="{B6B432E2-4FC2-A741-88FE-202C00245C53}"/>
              </a:ext>
            </a:extLst>
          </p:cNvPr>
          <p:cNvSpPr>
            <a:spLocks noGrp="1"/>
          </p:cNvSpPr>
          <p:nvPr>
            <p:ph type="body" sz="quarter" idx="32" hasCustomPrompt="1"/>
          </p:nvPr>
        </p:nvSpPr>
        <p:spPr>
          <a:xfrm>
            <a:off x="7924801" y="441746"/>
            <a:ext cx="341375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elit</a:t>
            </a:r>
          </a:p>
        </p:txBody>
      </p:sp>
      <p:sp>
        <p:nvSpPr>
          <p:cNvPr id="45" name="Text Placeholder 6">
            <a:extLst>
              <a:ext uri="{FF2B5EF4-FFF2-40B4-BE49-F238E27FC236}">
                <a16:creationId xmlns:a16="http://schemas.microsoft.com/office/drawing/2014/main" id="{D4FF8F33-18DA-2246-9C39-0DCB938CF1F6}"/>
              </a:ext>
            </a:extLst>
          </p:cNvPr>
          <p:cNvSpPr>
            <a:spLocks noGrp="1"/>
          </p:cNvSpPr>
          <p:nvPr>
            <p:ph type="body" sz="quarter" idx="33" hasCustomPrompt="1"/>
          </p:nvPr>
        </p:nvSpPr>
        <p:spPr>
          <a:xfrm>
            <a:off x="7956883" y="1429566"/>
            <a:ext cx="338167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41" name="Slide Number Placeholder 5">
            <a:extLst>
              <a:ext uri="{FF2B5EF4-FFF2-40B4-BE49-F238E27FC236}">
                <a16:creationId xmlns:a16="http://schemas.microsoft.com/office/drawing/2014/main" id="{BF7A9FC8-F320-5E4C-9138-60ADC0CEF07B}"/>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21" name="Content Placeholder 3">
            <a:extLst>
              <a:ext uri="{FF2B5EF4-FFF2-40B4-BE49-F238E27FC236}">
                <a16:creationId xmlns:a16="http://schemas.microsoft.com/office/drawing/2014/main" id="{EDFD658A-E653-5622-BBE4-15049CC3D275}"/>
              </a:ext>
            </a:extLst>
          </p:cNvPr>
          <p:cNvSpPr>
            <a:spLocks noGrp="1"/>
          </p:cNvSpPr>
          <p:nvPr>
            <p:ph sz="quarter" idx="15" hasCustomPrompt="1"/>
          </p:nvPr>
        </p:nvSpPr>
        <p:spPr>
          <a:xfrm>
            <a:off x="853018" y="6531734"/>
            <a:ext cx="563583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6836600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728264"/>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4"/>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2" y="2841253"/>
            <a:ext cx="4485913" cy="863400"/>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1" y="3895449"/>
            <a:ext cx="4484444"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6" name="Straight Connector 25">
            <a:extLst>
              <a:ext uri="{FF2B5EF4-FFF2-40B4-BE49-F238E27FC236}">
                <a16:creationId xmlns:a16="http://schemas.microsoft.com/office/drawing/2014/main" id="{76FAD572-04B4-BC4F-B9AF-0AFDEEC2C44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1836789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 Header + Stat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1" y="4183519"/>
            <a:ext cx="8246135" cy="179353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8246133" y="4183519"/>
            <a:ext cx="118099" cy="1793536"/>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853442" y="2711549"/>
            <a:ext cx="3913369" cy="852115"/>
          </a:xfrm>
          <a:prstGeom prst="rect">
            <a:avLst/>
          </a:prstGeom>
        </p:spPr>
        <p:txBody>
          <a:bodyPr>
            <a:spAutoFit/>
          </a:bodyPr>
          <a:lstStyle>
            <a:lvl1pPr marL="0" indent="0">
              <a:lnSpc>
                <a:spcPct val="130000"/>
              </a:lnSpc>
              <a:spcBef>
                <a:spcPts val="0"/>
              </a:spcBef>
              <a:spcAft>
                <a:spcPts val="8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 adipiscing elit. Incididunt ut labore et dolore magna. Quis nostrud exercitation ullamco.</a:t>
            </a:r>
          </a:p>
        </p:txBody>
      </p:sp>
      <p:sp>
        <p:nvSpPr>
          <p:cNvPr id="23" name="Text Placeholder 4">
            <a:extLst>
              <a:ext uri="{FF2B5EF4-FFF2-40B4-BE49-F238E27FC236}">
                <a16:creationId xmlns:a16="http://schemas.microsoft.com/office/drawing/2014/main" id="{5507AA1B-F987-5341-8177-6DCC02206327}"/>
              </a:ext>
            </a:extLst>
          </p:cNvPr>
          <p:cNvSpPr>
            <a:spLocks noGrp="1"/>
          </p:cNvSpPr>
          <p:nvPr>
            <p:ph type="body" sz="quarter" idx="12" hasCustomPrompt="1"/>
          </p:nvPr>
        </p:nvSpPr>
        <p:spPr>
          <a:xfrm>
            <a:off x="107514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5" name="Text Placeholder 2">
            <a:extLst>
              <a:ext uri="{FF2B5EF4-FFF2-40B4-BE49-F238E27FC236}">
                <a16:creationId xmlns:a16="http://schemas.microsoft.com/office/drawing/2014/main" id="{F49C811C-6E73-2B4A-A935-FBE5605AB2AE}"/>
              </a:ext>
            </a:extLst>
          </p:cNvPr>
          <p:cNvSpPr>
            <a:spLocks noGrp="1"/>
          </p:cNvSpPr>
          <p:nvPr>
            <p:ph type="body" sz="quarter" idx="48" hasCustomPrompt="1"/>
          </p:nvPr>
        </p:nvSpPr>
        <p:spPr>
          <a:xfrm>
            <a:off x="80765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26" name="Text Placeholder 4">
            <a:extLst>
              <a:ext uri="{FF2B5EF4-FFF2-40B4-BE49-F238E27FC236}">
                <a16:creationId xmlns:a16="http://schemas.microsoft.com/office/drawing/2014/main" id="{3FF8063A-EB8B-2643-AFA3-81EBD511544D}"/>
              </a:ext>
            </a:extLst>
          </p:cNvPr>
          <p:cNvSpPr>
            <a:spLocks noGrp="1"/>
          </p:cNvSpPr>
          <p:nvPr>
            <p:ph type="body" sz="quarter" idx="49" hasCustomPrompt="1"/>
          </p:nvPr>
        </p:nvSpPr>
        <p:spPr>
          <a:xfrm>
            <a:off x="3683304"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7" name="Text Placeholder 2">
            <a:extLst>
              <a:ext uri="{FF2B5EF4-FFF2-40B4-BE49-F238E27FC236}">
                <a16:creationId xmlns:a16="http://schemas.microsoft.com/office/drawing/2014/main" id="{C33B0F9D-26C5-4042-BD8A-3B7D7FD7E9F1}"/>
              </a:ext>
            </a:extLst>
          </p:cNvPr>
          <p:cNvSpPr>
            <a:spLocks noGrp="1"/>
          </p:cNvSpPr>
          <p:nvPr>
            <p:ph type="body" sz="quarter" idx="50" hasCustomPrompt="1"/>
          </p:nvPr>
        </p:nvSpPr>
        <p:spPr>
          <a:xfrm>
            <a:off x="3415816"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a:t>
            </a:r>
          </a:p>
        </p:txBody>
      </p:sp>
      <p:sp>
        <p:nvSpPr>
          <p:cNvPr id="29" name="Text Placeholder 4">
            <a:extLst>
              <a:ext uri="{FF2B5EF4-FFF2-40B4-BE49-F238E27FC236}">
                <a16:creationId xmlns:a16="http://schemas.microsoft.com/office/drawing/2014/main" id="{82194906-54BE-FC42-A576-EE1D4629F29D}"/>
              </a:ext>
            </a:extLst>
          </p:cNvPr>
          <p:cNvSpPr>
            <a:spLocks noGrp="1"/>
          </p:cNvSpPr>
          <p:nvPr>
            <p:ph type="body" sz="quarter" idx="51" hasCustomPrompt="1"/>
          </p:nvPr>
        </p:nvSpPr>
        <p:spPr>
          <a:xfrm>
            <a:off x="621430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5" name="Text Placeholder 2">
            <a:extLst>
              <a:ext uri="{FF2B5EF4-FFF2-40B4-BE49-F238E27FC236}">
                <a16:creationId xmlns:a16="http://schemas.microsoft.com/office/drawing/2014/main" id="{BFBD968C-9DD4-0340-AF9A-731CFE1190B0}"/>
              </a:ext>
            </a:extLst>
          </p:cNvPr>
          <p:cNvSpPr>
            <a:spLocks noGrp="1"/>
          </p:cNvSpPr>
          <p:nvPr>
            <p:ph type="body" sz="quarter" idx="52" hasCustomPrompt="1"/>
          </p:nvPr>
        </p:nvSpPr>
        <p:spPr>
          <a:xfrm>
            <a:off x="594681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36" name="Slide Number Placeholder 5">
            <a:extLst>
              <a:ext uri="{FF2B5EF4-FFF2-40B4-BE49-F238E27FC236}">
                <a16:creationId xmlns:a16="http://schemas.microsoft.com/office/drawing/2014/main" id="{63438CFD-138E-524A-BF0C-980E737AAE55}"/>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9" name="Straight Connector 38">
            <a:extLst>
              <a:ext uri="{FF2B5EF4-FFF2-40B4-BE49-F238E27FC236}">
                <a16:creationId xmlns:a16="http://schemas.microsoft.com/office/drawing/2014/main" id="{C6F95BED-C295-5340-94D9-DFBC0ECF383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3">
            <a:extLst>
              <a:ext uri="{FF2B5EF4-FFF2-40B4-BE49-F238E27FC236}">
                <a16:creationId xmlns:a16="http://schemas.microsoft.com/office/drawing/2014/main" id="{331268B2-4A5A-3D60-D1E8-38EE1B3D0DC6}"/>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7388546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 Header + Image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2626643"/>
            <a:ext cx="2914559" cy="802357"/>
          </a:xfrm>
          <a:prstGeom prst="rect">
            <a:avLst/>
          </a:prstGeom>
        </p:spPr>
        <p:txBody>
          <a:bodyPr anchor="b" anchorCtr="0">
            <a:spAutoFit/>
          </a:bodyPr>
          <a:lstStyle>
            <a:lvl1pPr marL="0" indent="0" algn="l">
              <a:lnSpc>
                <a:spcPct val="120000"/>
              </a:lnSpc>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elit </a:t>
            </a:r>
            <a:r>
              <a:rPr lang="en-US" err="1"/>
              <a:t>duis</a:t>
            </a:r>
            <a:r>
              <a:rPr lang="en-US"/>
              <a:t> </a:t>
            </a:r>
            <a:r>
              <a:rPr lang="en-US" err="1"/>
              <a:t>autre</a:t>
            </a:r>
            <a:endParaRPr lang="en-US"/>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Text Placeholder 6">
            <a:extLst>
              <a:ext uri="{FF2B5EF4-FFF2-40B4-BE49-F238E27FC236}">
                <a16:creationId xmlns:a16="http://schemas.microsoft.com/office/drawing/2014/main" id="{E8EEE4CA-A3AE-D64D-BC10-C926E5332856}"/>
              </a:ext>
            </a:extLst>
          </p:cNvPr>
          <p:cNvSpPr>
            <a:spLocks noGrp="1"/>
          </p:cNvSpPr>
          <p:nvPr>
            <p:ph type="body" sz="quarter" idx="33" hasCustomPrompt="1"/>
          </p:nvPr>
        </p:nvSpPr>
        <p:spPr>
          <a:xfrm>
            <a:off x="8704645" y="3572565"/>
            <a:ext cx="291455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7" name="Content Placeholder 3">
            <a:extLst>
              <a:ext uri="{FF2B5EF4-FFF2-40B4-BE49-F238E27FC236}">
                <a16:creationId xmlns:a16="http://schemas.microsoft.com/office/drawing/2014/main" id="{E6823479-A6DE-6752-B3DA-D040DA13529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6655989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 Header + Image + Stat Callou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1802421"/>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9" name="Text Placeholder 2">
            <a:extLst>
              <a:ext uri="{FF2B5EF4-FFF2-40B4-BE49-F238E27FC236}">
                <a16:creationId xmlns:a16="http://schemas.microsoft.com/office/drawing/2014/main" id="{EE45BF00-2987-B640-866E-3DC2A15572E4}"/>
              </a:ext>
            </a:extLst>
          </p:cNvPr>
          <p:cNvSpPr>
            <a:spLocks noGrp="1"/>
          </p:cNvSpPr>
          <p:nvPr>
            <p:ph type="body" sz="quarter" idx="16" hasCustomPrompt="1"/>
          </p:nvPr>
        </p:nvSpPr>
        <p:spPr>
          <a:xfrm>
            <a:off x="8704644" y="2507048"/>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50" name="Text Placeholder 4">
            <a:extLst>
              <a:ext uri="{FF2B5EF4-FFF2-40B4-BE49-F238E27FC236}">
                <a16:creationId xmlns:a16="http://schemas.microsoft.com/office/drawing/2014/main" id="{5579118C-79CA-144E-AA8F-2E2A7C13F30B}"/>
              </a:ext>
            </a:extLst>
          </p:cNvPr>
          <p:cNvSpPr>
            <a:spLocks noGrp="1"/>
          </p:cNvSpPr>
          <p:nvPr>
            <p:ph type="body" sz="quarter" idx="18" hasCustomPrompt="1"/>
          </p:nvPr>
        </p:nvSpPr>
        <p:spPr>
          <a:xfrm>
            <a:off x="8704645" y="3455114"/>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1" name="Text Placeholder 2">
            <a:extLst>
              <a:ext uri="{FF2B5EF4-FFF2-40B4-BE49-F238E27FC236}">
                <a16:creationId xmlns:a16="http://schemas.microsoft.com/office/drawing/2014/main" id="{E288E0C1-0C4B-BF4E-8463-30E1FA0AAA31}"/>
              </a:ext>
            </a:extLst>
          </p:cNvPr>
          <p:cNvSpPr>
            <a:spLocks noGrp="1"/>
          </p:cNvSpPr>
          <p:nvPr>
            <p:ph type="body" sz="quarter" idx="19" hasCustomPrompt="1"/>
          </p:nvPr>
        </p:nvSpPr>
        <p:spPr>
          <a:xfrm>
            <a:off x="8704644" y="4159741"/>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4">
            <a:extLst>
              <a:ext uri="{FF2B5EF4-FFF2-40B4-BE49-F238E27FC236}">
                <a16:creationId xmlns:a16="http://schemas.microsoft.com/office/drawing/2014/main" id="{1DFD462B-B12A-1247-B9F0-C032F89F444F}"/>
              </a:ext>
            </a:extLst>
          </p:cNvPr>
          <p:cNvSpPr>
            <a:spLocks noGrp="1"/>
          </p:cNvSpPr>
          <p:nvPr>
            <p:ph type="body" sz="quarter" idx="20" hasCustomPrompt="1"/>
          </p:nvPr>
        </p:nvSpPr>
        <p:spPr>
          <a:xfrm>
            <a:off x="8704645" y="5138707"/>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7" name="Text Placeholder 2">
            <a:extLst>
              <a:ext uri="{FF2B5EF4-FFF2-40B4-BE49-F238E27FC236}">
                <a16:creationId xmlns:a16="http://schemas.microsoft.com/office/drawing/2014/main" id="{76F48538-FB2D-2E41-8152-BED0BA0B5C86}"/>
              </a:ext>
            </a:extLst>
          </p:cNvPr>
          <p:cNvSpPr>
            <a:spLocks noGrp="1"/>
          </p:cNvSpPr>
          <p:nvPr>
            <p:ph type="body" sz="quarter" idx="21" hasCustomPrompt="1"/>
          </p:nvPr>
        </p:nvSpPr>
        <p:spPr>
          <a:xfrm>
            <a:off x="8704644" y="5843334"/>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Content Placeholder 3">
            <a:extLst>
              <a:ext uri="{FF2B5EF4-FFF2-40B4-BE49-F238E27FC236}">
                <a16:creationId xmlns:a16="http://schemas.microsoft.com/office/drawing/2014/main" id="{CA484163-80EF-40FC-1A40-69C7BC36E53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2200508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 Header + 2 Callout Boxes + 2 images (V)">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6" y="15497"/>
            <a:ext cx="2696833" cy="342900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23" name="Picture Placeholder 2">
            <a:extLst>
              <a:ext uri="{FF2B5EF4-FFF2-40B4-BE49-F238E27FC236}">
                <a16:creationId xmlns:a16="http://schemas.microsoft.com/office/drawing/2014/main" id="{874FEB89-8FA2-D94F-AA19-4F5CDD2FAEB6}"/>
              </a:ext>
            </a:extLst>
          </p:cNvPr>
          <p:cNvSpPr>
            <a:spLocks noGrp="1"/>
          </p:cNvSpPr>
          <p:nvPr>
            <p:ph type="pic" idx="48" hasCustomPrompt="1"/>
          </p:nvPr>
        </p:nvSpPr>
        <p:spPr>
          <a:xfrm>
            <a:off x="9367346" y="3426104"/>
            <a:ext cx="2824655" cy="3431897"/>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5334217" y="4545217"/>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10321292" y="4545217"/>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5711022" y="4994889"/>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5711022" y="5500396"/>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25" name="SmartArt Placeholder 5">
            <a:extLst>
              <a:ext uri="{FF2B5EF4-FFF2-40B4-BE49-F238E27FC236}">
                <a16:creationId xmlns:a16="http://schemas.microsoft.com/office/drawing/2014/main" id="{DD032622-D219-C34A-92DB-FD8972E704F4}"/>
              </a:ext>
            </a:extLst>
          </p:cNvPr>
          <p:cNvSpPr>
            <a:spLocks noGrp="1"/>
          </p:cNvSpPr>
          <p:nvPr>
            <p:ph type="dgm" sz="quarter" idx="49"/>
          </p:nvPr>
        </p:nvSpPr>
        <p:spPr>
          <a:xfrm flipH="1">
            <a:off x="7207303" y="1126201"/>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6" name="SmartArt Placeholder 5">
            <a:extLst>
              <a:ext uri="{FF2B5EF4-FFF2-40B4-BE49-F238E27FC236}">
                <a16:creationId xmlns:a16="http://schemas.microsoft.com/office/drawing/2014/main" id="{90CA3051-ECC4-CA4F-9F07-AE147B28A9A9}"/>
              </a:ext>
            </a:extLst>
          </p:cNvPr>
          <p:cNvSpPr>
            <a:spLocks noGrp="1"/>
          </p:cNvSpPr>
          <p:nvPr>
            <p:ph type="dgm" sz="quarter" idx="50"/>
          </p:nvPr>
        </p:nvSpPr>
        <p:spPr>
          <a:xfrm flipH="1">
            <a:off x="7077611" y="1126201"/>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7" name="Text Placeholder 4">
            <a:extLst>
              <a:ext uri="{FF2B5EF4-FFF2-40B4-BE49-F238E27FC236}">
                <a16:creationId xmlns:a16="http://schemas.microsoft.com/office/drawing/2014/main" id="{4A8B276D-6ED1-3147-A1CE-C736B286E16B}"/>
              </a:ext>
            </a:extLst>
          </p:cNvPr>
          <p:cNvSpPr>
            <a:spLocks noGrp="1"/>
          </p:cNvSpPr>
          <p:nvPr>
            <p:ph type="body" sz="quarter" idx="51" hasCustomPrompt="1"/>
          </p:nvPr>
        </p:nvSpPr>
        <p:spPr>
          <a:xfrm>
            <a:off x="7584107" y="1591306"/>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9" name="Text Placeholder 2">
            <a:extLst>
              <a:ext uri="{FF2B5EF4-FFF2-40B4-BE49-F238E27FC236}">
                <a16:creationId xmlns:a16="http://schemas.microsoft.com/office/drawing/2014/main" id="{270C3AE8-92A6-DC45-8076-1016702E8E99}"/>
              </a:ext>
            </a:extLst>
          </p:cNvPr>
          <p:cNvSpPr>
            <a:spLocks noGrp="1"/>
          </p:cNvSpPr>
          <p:nvPr>
            <p:ph type="body" sz="quarter" idx="52" hasCustomPrompt="1"/>
          </p:nvPr>
        </p:nvSpPr>
        <p:spPr>
          <a:xfrm>
            <a:off x="7584107" y="2096813"/>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39" name="Text Placeholder 6">
            <a:extLst>
              <a:ext uri="{FF2B5EF4-FFF2-40B4-BE49-F238E27FC236}">
                <a16:creationId xmlns:a16="http://schemas.microsoft.com/office/drawing/2014/main" id="{8D91E962-DA95-3346-8161-55FB857B6BFC}"/>
              </a:ext>
            </a:extLst>
          </p:cNvPr>
          <p:cNvSpPr>
            <a:spLocks noGrp="1"/>
          </p:cNvSpPr>
          <p:nvPr>
            <p:ph type="body" sz="quarter" idx="13" hasCustomPrompt="1"/>
          </p:nvPr>
        </p:nvSpPr>
        <p:spPr>
          <a:xfrm>
            <a:off x="853018" y="2724548"/>
            <a:ext cx="391336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B1BBAB00-AD41-366E-8609-958A5D058F83}"/>
              </a:ext>
            </a:extLst>
          </p:cNvPr>
          <p:cNvSpPr>
            <a:spLocks noGrp="1"/>
          </p:cNvSpPr>
          <p:nvPr>
            <p:ph sz="quarter" idx="15" hasCustomPrompt="1"/>
          </p:nvPr>
        </p:nvSpPr>
        <p:spPr>
          <a:xfrm>
            <a:off x="853019" y="6531734"/>
            <a:ext cx="3913368"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3743656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 Question + Answ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a:t>
            </a:r>
          </a:p>
        </p:txBody>
      </p:sp>
      <p:sp>
        <p:nvSpPr>
          <p:cNvPr id="24" name="Text Placeholder 2">
            <a:extLst>
              <a:ext uri="{FF2B5EF4-FFF2-40B4-BE49-F238E27FC236}">
                <a16:creationId xmlns:a16="http://schemas.microsoft.com/office/drawing/2014/main" id="{173C2D75-551A-4549-A68C-FB586B54A88F}"/>
              </a:ext>
            </a:extLst>
          </p:cNvPr>
          <p:cNvSpPr>
            <a:spLocks noGrp="1"/>
          </p:cNvSpPr>
          <p:nvPr>
            <p:ph type="body" sz="quarter" idx="16" hasCustomPrompt="1"/>
          </p:nvPr>
        </p:nvSpPr>
        <p:spPr>
          <a:xfrm>
            <a:off x="853441"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A</a:t>
            </a:r>
          </a:p>
        </p:txBody>
      </p:sp>
      <p:sp>
        <p:nvSpPr>
          <p:cNvPr id="35" name="Text Placeholder 2">
            <a:extLst>
              <a:ext uri="{FF2B5EF4-FFF2-40B4-BE49-F238E27FC236}">
                <a16:creationId xmlns:a16="http://schemas.microsoft.com/office/drawing/2014/main" id="{D003CF36-0F40-294E-A205-0A89A49DFED7}"/>
              </a:ext>
            </a:extLst>
          </p:cNvPr>
          <p:cNvSpPr>
            <a:spLocks noGrp="1"/>
          </p:cNvSpPr>
          <p:nvPr>
            <p:ph type="body" sz="quarter" idx="20" hasCustomPrompt="1"/>
          </p:nvPr>
        </p:nvSpPr>
        <p:spPr>
          <a:xfrm>
            <a:off x="853440"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grpSp>
        <p:nvGrpSpPr>
          <p:cNvPr id="46" name="Group 45">
            <a:extLst>
              <a:ext uri="{FF2B5EF4-FFF2-40B4-BE49-F238E27FC236}">
                <a16:creationId xmlns:a16="http://schemas.microsoft.com/office/drawing/2014/main" id="{CD4CDA74-4142-3D49-B359-1E6280FC3329}"/>
              </a:ext>
            </a:extLst>
          </p:cNvPr>
          <p:cNvGrpSpPr/>
          <p:nvPr/>
        </p:nvGrpSpPr>
        <p:grpSpPr>
          <a:xfrm>
            <a:off x="822573" y="5001267"/>
            <a:ext cx="559696" cy="559696"/>
            <a:chOff x="4181311" y="1066071"/>
            <a:chExt cx="773364" cy="773364"/>
          </a:xfrm>
        </p:grpSpPr>
        <p:sp>
          <p:nvSpPr>
            <p:cNvPr id="48" name="Oval 47">
              <a:extLst>
                <a:ext uri="{FF2B5EF4-FFF2-40B4-BE49-F238E27FC236}">
                  <a16:creationId xmlns:a16="http://schemas.microsoft.com/office/drawing/2014/main" id="{83E22081-D9AA-E14B-9A14-D44D00EE2FDA}"/>
                </a:ext>
              </a:extLst>
            </p:cNvPr>
            <p:cNvSpPr/>
            <p:nvPr/>
          </p:nvSpPr>
          <p:spPr>
            <a:xfrm>
              <a:off x="4181311" y="1066071"/>
              <a:ext cx="773364" cy="773364"/>
            </a:xfrm>
            <a:prstGeom prst="ellipse">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3200" b="1">
                <a:solidFill>
                  <a:srgbClr val="00AAC6"/>
                </a:solidFill>
                <a:latin typeface="Neue Haas Grotesk Text Pro" panose="020B0504020202020204" pitchFamily="34" charset="0"/>
              </a:endParaRPr>
            </a:p>
          </p:txBody>
        </p:sp>
        <p:pic>
          <p:nvPicPr>
            <p:cNvPr id="49" name="Picture 48" descr="A picture containing light, drawing&#10;&#10;Description automatically generated">
              <a:extLst>
                <a:ext uri="{FF2B5EF4-FFF2-40B4-BE49-F238E27FC236}">
                  <a16:creationId xmlns:a16="http://schemas.microsoft.com/office/drawing/2014/main" id="{7B9EEFF8-9992-BE4D-9D23-B29E3B6A0F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1846" y="1193749"/>
              <a:ext cx="500308" cy="520501"/>
            </a:xfrm>
            <a:prstGeom prst="rect">
              <a:avLst/>
            </a:prstGeom>
          </p:spPr>
        </p:pic>
      </p:gr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611033" y="5022506"/>
            <a:ext cx="10079400" cy="707972"/>
          </a:xfrm>
          <a:prstGeom prst="rect">
            <a:avLst/>
          </a:prstGeom>
        </p:spPr>
        <p:txBody>
          <a:bodyPr>
            <a:spAutoFit/>
          </a:bodyPr>
          <a:lstStyle>
            <a:lvl1pPr marL="0" indent="0">
              <a:lnSpc>
                <a:spcPct val="120000"/>
              </a:lnSpc>
              <a:buNone/>
              <a:defRPr lang="en-US" sz="2000"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40" name="Text Placeholder 2">
            <a:extLst>
              <a:ext uri="{FF2B5EF4-FFF2-40B4-BE49-F238E27FC236}">
                <a16:creationId xmlns:a16="http://schemas.microsoft.com/office/drawing/2014/main" id="{9BB70AF6-29FB-A64D-8FB4-A62D801824EC}"/>
              </a:ext>
            </a:extLst>
          </p:cNvPr>
          <p:cNvSpPr>
            <a:spLocks noGrp="1"/>
          </p:cNvSpPr>
          <p:nvPr>
            <p:ph type="body" sz="quarter" idx="21" hasCustomPrompt="1"/>
          </p:nvPr>
        </p:nvSpPr>
        <p:spPr>
          <a:xfrm>
            <a:off x="3750980"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B</a:t>
            </a:r>
          </a:p>
        </p:txBody>
      </p:sp>
      <p:sp>
        <p:nvSpPr>
          <p:cNvPr id="45" name="Text Placeholder 2">
            <a:extLst>
              <a:ext uri="{FF2B5EF4-FFF2-40B4-BE49-F238E27FC236}">
                <a16:creationId xmlns:a16="http://schemas.microsoft.com/office/drawing/2014/main" id="{C99796F8-BA54-C344-885A-052A36BF2E37}"/>
              </a:ext>
            </a:extLst>
          </p:cNvPr>
          <p:cNvSpPr>
            <a:spLocks noGrp="1"/>
          </p:cNvSpPr>
          <p:nvPr>
            <p:ph type="body" sz="quarter" idx="22" hasCustomPrompt="1"/>
          </p:nvPr>
        </p:nvSpPr>
        <p:spPr>
          <a:xfrm>
            <a:off x="3750981"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Text Placeholder 2">
            <a:extLst>
              <a:ext uri="{FF2B5EF4-FFF2-40B4-BE49-F238E27FC236}">
                <a16:creationId xmlns:a16="http://schemas.microsoft.com/office/drawing/2014/main" id="{89F232B6-9AA0-2A46-B3B7-B1AC2474D85B}"/>
              </a:ext>
            </a:extLst>
          </p:cNvPr>
          <p:cNvSpPr>
            <a:spLocks noGrp="1"/>
          </p:cNvSpPr>
          <p:nvPr>
            <p:ph type="body" sz="quarter" idx="23" hasCustomPrompt="1"/>
          </p:nvPr>
        </p:nvSpPr>
        <p:spPr>
          <a:xfrm>
            <a:off x="6648517"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  </a:t>
            </a:r>
          </a:p>
        </p:txBody>
      </p:sp>
      <p:sp>
        <p:nvSpPr>
          <p:cNvPr id="51" name="Text Placeholder 2">
            <a:extLst>
              <a:ext uri="{FF2B5EF4-FFF2-40B4-BE49-F238E27FC236}">
                <a16:creationId xmlns:a16="http://schemas.microsoft.com/office/drawing/2014/main" id="{ED87A3D0-0680-9944-9687-BA7A1EB36AD8}"/>
              </a:ext>
            </a:extLst>
          </p:cNvPr>
          <p:cNvSpPr>
            <a:spLocks noGrp="1"/>
          </p:cNvSpPr>
          <p:nvPr>
            <p:ph type="body" sz="quarter" idx="24" hasCustomPrompt="1"/>
          </p:nvPr>
        </p:nvSpPr>
        <p:spPr>
          <a:xfrm>
            <a:off x="6648519"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2">
            <a:extLst>
              <a:ext uri="{FF2B5EF4-FFF2-40B4-BE49-F238E27FC236}">
                <a16:creationId xmlns:a16="http://schemas.microsoft.com/office/drawing/2014/main" id="{394C5C90-FA0C-B743-A447-0E8ECCF3739F}"/>
              </a:ext>
            </a:extLst>
          </p:cNvPr>
          <p:cNvSpPr>
            <a:spLocks noGrp="1"/>
          </p:cNvSpPr>
          <p:nvPr>
            <p:ph type="body" sz="quarter" idx="25" hasCustomPrompt="1"/>
          </p:nvPr>
        </p:nvSpPr>
        <p:spPr>
          <a:xfrm>
            <a:off x="9546059" y="2314184"/>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D</a:t>
            </a:r>
          </a:p>
        </p:txBody>
      </p:sp>
      <p:sp>
        <p:nvSpPr>
          <p:cNvPr id="53" name="Text Placeholder 2">
            <a:extLst>
              <a:ext uri="{FF2B5EF4-FFF2-40B4-BE49-F238E27FC236}">
                <a16:creationId xmlns:a16="http://schemas.microsoft.com/office/drawing/2014/main" id="{CEB93332-D508-5A4A-8A92-64AAAB18381E}"/>
              </a:ext>
            </a:extLst>
          </p:cNvPr>
          <p:cNvSpPr>
            <a:spLocks noGrp="1"/>
          </p:cNvSpPr>
          <p:nvPr>
            <p:ph type="body" sz="quarter" idx="26" hasCustomPrompt="1"/>
          </p:nvPr>
        </p:nvSpPr>
        <p:spPr>
          <a:xfrm>
            <a:off x="9546058" y="2607695"/>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Content Placeholder 3">
            <a:extLst>
              <a:ext uri="{FF2B5EF4-FFF2-40B4-BE49-F238E27FC236}">
                <a16:creationId xmlns:a16="http://schemas.microsoft.com/office/drawing/2014/main" id="{273E0B3E-19E6-6C64-0002-9E5DE004593E}"/>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325086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 Statement + Gray Sidebar">
    <p:spTree>
      <p:nvGrpSpPr>
        <p:cNvPr id="1" name=""/>
        <p:cNvGrpSpPr/>
        <p:nvPr/>
      </p:nvGrpSpPr>
      <p:grpSpPr>
        <a:xfrm>
          <a:off x="0" y="0"/>
          <a:ext cx="0" cy="0"/>
          <a:chOff x="0" y="0"/>
          <a:chExt cx="0" cy="0"/>
        </a:xfrm>
      </p:grpSpPr>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0" y="365760"/>
            <a:ext cx="4658477" cy="5012654"/>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 incididunt ut labore et. </a:t>
            </a:r>
          </a:p>
        </p:txBody>
      </p:sp>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7185998" y="2457"/>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lide Number Placeholder 5">
            <a:extLst>
              <a:ext uri="{FF2B5EF4-FFF2-40B4-BE49-F238E27FC236}">
                <a16:creationId xmlns:a16="http://schemas.microsoft.com/office/drawing/2014/main" id="{EA25BEC9-6E43-304C-B8EC-1F306DCE68B6}"/>
              </a:ext>
            </a:extLst>
          </p:cNvPr>
          <p:cNvSpPr txBox="1">
            <a:spLocks/>
          </p:cNvSpPr>
          <p:nvPr userDrawn="1"/>
        </p:nvSpPr>
        <p:spPr>
          <a:xfrm>
            <a:off x="11691904"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CC322C33-85C7-F44B-862A-77AD706EFBB8}"/>
              </a:ext>
            </a:extLst>
          </p:cNvPr>
          <p:cNvCxnSpPr>
            <a:cxnSpLocks/>
          </p:cNvCxnSpPr>
          <p:nvPr userDrawn="1"/>
        </p:nvCxnSpPr>
        <p:spPr>
          <a:xfrm>
            <a:off x="11733768"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281362A0-DE0E-AF07-16D0-438683789329}"/>
              </a:ext>
            </a:extLst>
          </p:cNvPr>
          <p:cNvSpPr>
            <a:spLocks noGrp="1"/>
          </p:cNvSpPr>
          <p:nvPr>
            <p:ph sz="quarter" idx="14"/>
          </p:nvPr>
        </p:nvSpPr>
        <p:spPr>
          <a:xfrm>
            <a:off x="7724172" y="365760"/>
            <a:ext cx="3966179"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E5C8D1D6-6434-DDA3-8641-B9138052AB06}"/>
              </a:ext>
            </a:extLst>
          </p:cNvPr>
          <p:cNvSpPr>
            <a:spLocks noGrp="1"/>
          </p:cNvSpPr>
          <p:nvPr>
            <p:ph sz="quarter" idx="15" hasCustomPrompt="1"/>
          </p:nvPr>
        </p:nvSpPr>
        <p:spPr>
          <a:xfrm>
            <a:off x="853019" y="6531734"/>
            <a:ext cx="465847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793339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Product + Subtitle">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3333520" y="476211"/>
            <a:ext cx="0" cy="315132"/>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3584869" y="509033"/>
            <a:ext cx="5012267" cy="410633"/>
          </a:xfrm>
          <a:prstGeom prst="rect">
            <a:avLst/>
          </a:prstGeom>
        </p:spPr>
        <p:txBody>
          <a:bodyPr lIns="0" tIns="0" rIns="0" bIns="0">
            <a:noAutofit/>
          </a:bodyPr>
          <a:lstStyle>
            <a:lvl1pPr marL="0" indent="0">
              <a:buNone/>
              <a:defRPr sz="2000">
                <a:solidFill>
                  <a:schemeClr val="tx1">
                    <a:lumMod val="90000"/>
                    <a:lumOff val="10000"/>
                  </a:schemeClr>
                </a:solidFill>
                <a:latin typeface="Neue Haas Grotesk Text Pro" panose="020B0504020202020204" pitchFamily="34" charset="0"/>
              </a:defRPr>
            </a:lvl1pPr>
            <a:lvl2pPr marL="609570" indent="0">
              <a:buNone/>
              <a:defRPr sz="1867">
                <a:solidFill>
                  <a:schemeClr val="bg1"/>
                </a:solidFill>
              </a:defRPr>
            </a:lvl2pPr>
            <a:lvl3pPr marL="1219140" indent="0">
              <a:buNone/>
              <a:defRPr sz="1867">
                <a:solidFill>
                  <a:schemeClr val="bg1"/>
                </a:solidFill>
              </a:defRPr>
            </a:lvl3pPr>
            <a:lvl4pPr marL="1828709" indent="0">
              <a:buNone/>
              <a:defRPr sz="1867">
                <a:solidFill>
                  <a:schemeClr val="bg1"/>
                </a:solidFill>
              </a:defRPr>
            </a:lvl4pPr>
            <a:lvl5pPr marL="2438278" indent="0">
              <a:buNone/>
              <a:defRPr sz="1867">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2033" y="484319"/>
            <a:ext cx="2443944" cy="391031"/>
          </a:xfrm>
          <a:prstGeom prst="rect">
            <a:avLst/>
          </a:prstGeom>
        </p:spPr>
      </p:pic>
      <p:sp>
        <p:nvSpPr>
          <p:cNvPr id="15" name="Text Placeholder 2">
            <a:extLst>
              <a:ext uri="{FF2B5EF4-FFF2-40B4-BE49-F238E27FC236}">
                <a16:creationId xmlns:a16="http://schemas.microsoft.com/office/drawing/2014/main" id="{163EE0E6-8718-804F-B35B-86BBBF2C462F}"/>
              </a:ext>
            </a:extLst>
          </p:cNvPr>
          <p:cNvSpPr>
            <a:spLocks noGrp="1"/>
          </p:cNvSpPr>
          <p:nvPr>
            <p:ph type="body" sz="quarter" idx="16" hasCustomPrompt="1"/>
          </p:nvPr>
        </p:nvSpPr>
        <p:spPr>
          <a:xfrm>
            <a:off x="600375" y="5435601"/>
            <a:ext cx="10911293" cy="357620"/>
          </a:xfrm>
          <a:prstGeom prst="rect">
            <a:avLst/>
          </a:prstGeom>
        </p:spPr>
        <p:txBody>
          <a:bodyPr wrap="square"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7" name="Picture Placeholder 9">
            <a:extLst>
              <a:ext uri="{FF2B5EF4-FFF2-40B4-BE49-F238E27FC236}">
                <a16:creationId xmlns:a16="http://schemas.microsoft.com/office/drawing/2014/main" id="{2ECD064F-57C8-3F47-AEE9-F014E2E61036}"/>
              </a:ext>
            </a:extLst>
          </p:cNvPr>
          <p:cNvSpPr>
            <a:spLocks noGrp="1"/>
          </p:cNvSpPr>
          <p:nvPr>
            <p:ph type="pic" sz="quarter" idx="18"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0" name="Title 1">
            <a:extLst>
              <a:ext uri="{FF2B5EF4-FFF2-40B4-BE49-F238E27FC236}">
                <a16:creationId xmlns:a16="http://schemas.microsoft.com/office/drawing/2014/main" id="{7505F15C-3C1B-3749-AC0F-6B6C56E1EA28}"/>
              </a:ext>
            </a:extLst>
          </p:cNvPr>
          <p:cNvSpPr>
            <a:spLocks noGrp="1"/>
          </p:cNvSpPr>
          <p:nvPr>
            <p:ph type="title" hasCustomPrompt="1"/>
          </p:nvPr>
        </p:nvSpPr>
        <p:spPr>
          <a:xfrm>
            <a:off x="600375" y="3004008"/>
            <a:ext cx="10911136"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
        <p:nvSpPr>
          <p:cNvPr id="9" name="Content Placeholder 3">
            <a:extLst>
              <a:ext uri="{FF2B5EF4-FFF2-40B4-BE49-F238E27FC236}">
                <a16:creationId xmlns:a16="http://schemas.microsoft.com/office/drawing/2014/main" id="{CCEB5D28-1987-F304-A23A-2CE46A2D3941}"/>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2354792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 Header + Statement + Gray Sidebar">
    <p:spTree>
      <p:nvGrpSpPr>
        <p:cNvPr id="1" name=""/>
        <p:cNvGrpSpPr/>
        <p:nvPr/>
      </p:nvGrpSpPr>
      <p:grpSpPr>
        <a:xfrm>
          <a:off x="0" y="0"/>
          <a:ext cx="0" cy="0"/>
          <a:chOff x="0" y="0"/>
          <a:chExt cx="0" cy="0"/>
        </a:xfrm>
      </p:grpSpPr>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4769853" y="-14901"/>
            <a:ext cx="7422147"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2" y="365760"/>
            <a:ext cx="3338897" cy="2845715"/>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5391153" y="3058694"/>
            <a:ext cx="5947409" cy="3371740"/>
          </a:xfrm>
          <a:prstGeom prst="rect">
            <a:avLst/>
          </a:prstGeom>
        </p:spPr>
        <p:txBody>
          <a:bodyPr anchor="b" anchorCtr="0">
            <a:spAutoFit/>
          </a:bodyPr>
          <a:lstStyle>
            <a:lvl1pPr marL="0" indent="0" algn="r">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sit amet consectetur</a:t>
            </a:r>
          </a:p>
        </p:txBody>
      </p:sp>
      <p:sp>
        <p:nvSpPr>
          <p:cNvPr id="23" name="Text Placeholder 6">
            <a:extLst>
              <a:ext uri="{FF2B5EF4-FFF2-40B4-BE49-F238E27FC236}">
                <a16:creationId xmlns:a16="http://schemas.microsoft.com/office/drawing/2014/main" id="{E2CE97D9-9528-9544-B724-31061930A125}"/>
              </a:ext>
            </a:extLst>
          </p:cNvPr>
          <p:cNvSpPr>
            <a:spLocks noGrp="1"/>
          </p:cNvSpPr>
          <p:nvPr>
            <p:ph type="body" sz="quarter" idx="33" hasCustomPrompt="1"/>
          </p:nvPr>
        </p:nvSpPr>
        <p:spPr>
          <a:xfrm>
            <a:off x="851972" y="3396322"/>
            <a:ext cx="3338897"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6" name="Slide Number Placeholder 5">
            <a:extLst>
              <a:ext uri="{FF2B5EF4-FFF2-40B4-BE49-F238E27FC236}">
                <a16:creationId xmlns:a16="http://schemas.microsoft.com/office/drawing/2014/main" id="{FA353816-D034-4044-99E6-CD97FB225A2C}"/>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7" name="Straight Connector 26">
            <a:extLst>
              <a:ext uri="{FF2B5EF4-FFF2-40B4-BE49-F238E27FC236}">
                <a16:creationId xmlns:a16="http://schemas.microsoft.com/office/drawing/2014/main" id="{7FDD62BE-B25E-DD47-9084-14932C0026B0}"/>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3">
            <a:extLst>
              <a:ext uri="{FF2B5EF4-FFF2-40B4-BE49-F238E27FC236}">
                <a16:creationId xmlns:a16="http://schemas.microsoft.com/office/drawing/2014/main" id="{89213B4D-0565-0AFF-8B66-C898E6AE7BAF}"/>
              </a:ext>
            </a:extLst>
          </p:cNvPr>
          <p:cNvSpPr>
            <a:spLocks noGrp="1"/>
          </p:cNvSpPr>
          <p:nvPr>
            <p:ph sz="quarter" idx="15" hasCustomPrompt="1"/>
          </p:nvPr>
        </p:nvSpPr>
        <p:spPr>
          <a:xfrm>
            <a:off x="851972" y="6539808"/>
            <a:ext cx="333889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0414397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 + Statement - Bo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853441" y="365762"/>
            <a:ext cx="10485120" cy="5574604"/>
          </a:xfrm>
          <a:prstGeom prst="rect">
            <a:avLst/>
          </a:prstGeom>
        </p:spPr>
        <p:txBody>
          <a:bodyPr anchor="t" anchorCtr="0">
            <a:spAutoFit/>
          </a:bodyPr>
          <a:lstStyle>
            <a:lvl1pPr marL="0" indent="0" algn="l">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a:t>
            </a:r>
            <a:br>
              <a:rPr lang="en-US"/>
            </a:br>
            <a:r>
              <a:rPr lang="en-US"/>
              <a:t>sit amet consectetur adipiscing elit. Sed </a:t>
            </a:r>
            <a:br>
              <a:rPr lang="en-US"/>
            </a:br>
            <a:r>
              <a:rPr lang="en-US"/>
              <a:t>do eiusmod tempor incididunt ut labore et. </a:t>
            </a:r>
          </a:p>
        </p:txBody>
      </p:sp>
      <p:sp>
        <p:nvSpPr>
          <p:cNvPr id="4" name="Content Placeholder 3">
            <a:extLst>
              <a:ext uri="{FF2B5EF4-FFF2-40B4-BE49-F238E27FC236}">
                <a16:creationId xmlns:a16="http://schemas.microsoft.com/office/drawing/2014/main" id="{A57341F2-BB83-A82C-F366-638DD083C8B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6272122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8992614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8" y="2076452"/>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7966623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40" name="Text Placeholder 4">
            <a:extLst>
              <a:ext uri="{FF2B5EF4-FFF2-40B4-BE49-F238E27FC236}">
                <a16:creationId xmlns:a16="http://schemas.microsoft.com/office/drawing/2014/main" id="{22A45278-A556-F349-AADB-58CC7870E524}"/>
              </a:ext>
            </a:extLst>
          </p:cNvPr>
          <p:cNvSpPr>
            <a:spLocks noGrp="1"/>
          </p:cNvSpPr>
          <p:nvPr>
            <p:ph type="body" sz="quarter" idx="14" hasCustomPrompt="1"/>
          </p:nvPr>
        </p:nvSpPr>
        <p:spPr>
          <a:xfrm>
            <a:off x="601133" y="6255052"/>
            <a:ext cx="4876800" cy="194733"/>
          </a:xfrm>
          <a:prstGeom prst="rect">
            <a:avLst/>
          </a:prstGeom>
        </p:spPr>
        <p:txBody>
          <a:bodyPr lIns="0" tIns="0" rIns="0" bIns="0">
            <a:spAutoFit/>
          </a:bodyPr>
          <a:lstStyle>
            <a:lvl1pPr marL="0" indent="0">
              <a:buNone/>
              <a:defRPr sz="1067" b="1">
                <a:solidFill>
                  <a:schemeClr val="tx1"/>
                </a:solidFill>
                <a:latin typeface="Neue Haas Grotesk Text Pro" panose="020B0504020202020204" pitchFamily="34" charset="0"/>
              </a:defRPr>
            </a:lvl1pPr>
          </a:lstStyle>
          <a:p>
            <a:pPr lvl="0"/>
            <a:r>
              <a:rPr lang="en-US"/>
              <a:t>Month Year (Optional)</a:t>
            </a:r>
          </a:p>
        </p:txBody>
      </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600373" y="3472178"/>
            <a:ext cx="10911144"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Tree>
    <p:extLst>
      <p:ext uri="{BB962C8B-B14F-4D97-AF65-F5344CB8AC3E}">
        <p14:creationId xmlns:p14="http://schemas.microsoft.com/office/powerpoint/2010/main" val="4975083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187368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10836993" cy="1408527"/>
          </a:xfrm>
          <a:prstGeom prst="rect">
            <a:avLst/>
          </a:prstGeom>
        </p:spPr>
        <p:txBody>
          <a:bodyPr wrap="square" lIns="0" rIns="0" anchor="t" anchorCtr="0">
            <a:spAutoFit/>
          </a:bodyPr>
          <a:lstStyle>
            <a:lvl1pPr marL="0" marR="0" indent="0" algn="l" defTabSz="609555"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9" y="2076453"/>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5"/>
            <a:ext cx="10744200" cy="147156"/>
          </a:xfrm>
        </p:spPr>
        <p:txBody>
          <a:bodyPr/>
          <a:lstStyle>
            <a:lvl1pPr marL="0" indent="0">
              <a:buNone/>
              <a:defRPr sz="800">
                <a:latin typeface="NeueHaasGroteskText Pro" panose="020B0504020202020204" pitchFamily="34" charset="77"/>
              </a:defRPr>
            </a:lvl1pPr>
            <a:lvl2pPr marL="237055" indent="0">
              <a:buNone/>
              <a:defRPr sz="800"/>
            </a:lvl2pPr>
            <a:lvl3pPr marL="463527" indent="0">
              <a:buNone/>
              <a:defRPr sz="800"/>
            </a:lvl3pPr>
            <a:lvl4pPr marL="689999" indent="0">
              <a:buNone/>
              <a:defRPr sz="800"/>
            </a:lvl4pPr>
            <a:lvl5pPr marL="692116" indent="0">
              <a:buNone/>
              <a:defRPr sz="800"/>
            </a:lvl5pPr>
          </a:lstStyle>
          <a:p>
            <a:pPr lvl="0"/>
            <a:r>
              <a:rPr lang="en-US"/>
              <a:t>Click to insert disclosure text</a:t>
            </a:r>
          </a:p>
        </p:txBody>
      </p:sp>
    </p:spTree>
    <p:extLst>
      <p:ext uri="{BB962C8B-B14F-4D97-AF65-F5344CB8AC3E}">
        <p14:creationId xmlns:p14="http://schemas.microsoft.com/office/powerpoint/2010/main" val="34735109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853018" y="2076451"/>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56632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Header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63958" y="2019978"/>
            <a:ext cx="10826476"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6" name="Content Placeholder 2">
            <a:extLst>
              <a:ext uri="{FF2B5EF4-FFF2-40B4-BE49-F238E27FC236}">
                <a16:creationId xmlns:a16="http://schemas.microsoft.com/office/drawing/2014/main" id="{200C238D-657E-1835-31EC-EAFF4FE6E367}"/>
              </a:ext>
            </a:extLst>
          </p:cNvPr>
          <p:cNvSpPr>
            <a:spLocks noGrp="1"/>
          </p:cNvSpPr>
          <p:nvPr>
            <p:ph sz="quarter" idx="14"/>
          </p:nvPr>
        </p:nvSpPr>
        <p:spPr>
          <a:xfrm>
            <a:off x="853018" y="3075568"/>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41C53E1D-1CBD-09FE-A9DB-72850273726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132456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Header + 2 Column + Sub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8F1C048-8A4E-7199-B087-6E3C2AC95D71}"/>
              </a:ext>
            </a:extLst>
          </p:cNvPr>
          <p:cNvSpPr>
            <a:spLocks noGrp="1"/>
          </p:cNvSpPr>
          <p:nvPr>
            <p:ph sz="quarter" idx="14"/>
          </p:nvPr>
        </p:nvSpPr>
        <p:spPr>
          <a:xfrm>
            <a:off x="853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a:t>
            </a: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2"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5" name="Text Placeholder 4">
            <a:extLst>
              <a:ext uri="{FF2B5EF4-FFF2-40B4-BE49-F238E27FC236}">
                <a16:creationId xmlns:a16="http://schemas.microsoft.com/office/drawing/2014/main" id="{B6DB2551-7850-CB42-8AA7-102C9D1C7B0F}"/>
              </a:ext>
            </a:extLst>
          </p:cNvPr>
          <p:cNvSpPr>
            <a:spLocks noGrp="1"/>
          </p:cNvSpPr>
          <p:nvPr>
            <p:ph type="body" sz="quarter" idx="22" hasCustomPrompt="1"/>
          </p:nvPr>
        </p:nvSpPr>
        <p:spPr>
          <a:xfrm>
            <a:off x="6949018"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9" name="Content Placeholder 2">
            <a:extLst>
              <a:ext uri="{FF2B5EF4-FFF2-40B4-BE49-F238E27FC236}">
                <a16:creationId xmlns:a16="http://schemas.microsoft.com/office/drawing/2014/main" id="{4FDFACAD-9C5C-9F7E-53E8-B398BBF6AC26}"/>
              </a:ext>
            </a:extLst>
          </p:cNvPr>
          <p:cNvSpPr>
            <a:spLocks noGrp="1"/>
          </p:cNvSpPr>
          <p:nvPr>
            <p:ph sz="quarter" idx="23"/>
          </p:nvPr>
        </p:nvSpPr>
        <p:spPr>
          <a:xfrm>
            <a:off x="6949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898A6D6D-0C64-F05E-3C8D-9491CE08280A}"/>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361811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V)">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22" name="Text Placeholder 4">
            <a:extLst>
              <a:ext uri="{FF2B5EF4-FFF2-40B4-BE49-F238E27FC236}">
                <a16:creationId xmlns:a16="http://schemas.microsoft.com/office/drawing/2014/main" id="{1593AD38-AA1C-9745-9711-2C713309E544}"/>
              </a:ext>
            </a:extLst>
          </p:cNvPr>
          <p:cNvSpPr>
            <a:spLocks noGrp="1"/>
          </p:cNvSpPr>
          <p:nvPr>
            <p:ph type="body" sz="quarter" idx="12" hasCustomPrompt="1"/>
          </p:nvPr>
        </p:nvSpPr>
        <p:spPr>
          <a:xfrm>
            <a:off x="863959" y="2019978"/>
            <a:ext cx="5242560"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a:t>
            </a:r>
          </a:p>
        </p:txBody>
      </p:sp>
      <p:sp>
        <p:nvSpPr>
          <p:cNvPr id="7" name="Content Placeholder 2">
            <a:extLst>
              <a:ext uri="{FF2B5EF4-FFF2-40B4-BE49-F238E27FC236}">
                <a16:creationId xmlns:a16="http://schemas.microsoft.com/office/drawing/2014/main" id="{A977620A-0734-A034-8F2A-2D7550B4EFE0}"/>
              </a:ext>
            </a:extLst>
          </p:cNvPr>
          <p:cNvSpPr>
            <a:spLocks noGrp="1"/>
          </p:cNvSpPr>
          <p:nvPr>
            <p:ph sz="quarter" idx="14"/>
          </p:nvPr>
        </p:nvSpPr>
        <p:spPr>
          <a:xfrm>
            <a:off x="853018" y="3075569"/>
            <a:ext cx="5253076"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D543723-1849-7980-BA38-71C061C0AA8F}"/>
              </a:ext>
            </a:extLst>
          </p:cNvPr>
          <p:cNvSpPr>
            <a:spLocks noGrp="1"/>
          </p:cNvSpPr>
          <p:nvPr>
            <p:ph sz="quarter" idx="15" hasCustomPrompt="1"/>
          </p:nvPr>
        </p:nvSpPr>
        <p:spPr>
          <a:xfrm>
            <a:off x="853018" y="6531734"/>
            <a:ext cx="5253076"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501859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H)">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0" y="3205078"/>
            <a:ext cx="12179061" cy="365291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895768"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22" name="Text Placeholder 6">
            <a:extLst>
              <a:ext uri="{FF2B5EF4-FFF2-40B4-BE49-F238E27FC236}">
                <a16:creationId xmlns:a16="http://schemas.microsoft.com/office/drawing/2014/main" id="{0A6EDAA6-07D9-0E40-8682-39E1BF118BB0}"/>
              </a:ext>
            </a:extLst>
          </p:cNvPr>
          <p:cNvSpPr>
            <a:spLocks noGrp="1"/>
          </p:cNvSpPr>
          <p:nvPr>
            <p:ph type="body" sz="quarter" idx="13" hasCustomPrompt="1"/>
          </p:nvPr>
        </p:nvSpPr>
        <p:spPr>
          <a:xfrm>
            <a:off x="5346518" y="1294465"/>
            <a:ext cx="6402796"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4" name="Text Placeholder 4">
            <a:extLst>
              <a:ext uri="{FF2B5EF4-FFF2-40B4-BE49-F238E27FC236}">
                <a16:creationId xmlns:a16="http://schemas.microsoft.com/office/drawing/2014/main" id="{06E7EA12-088F-8D43-99FF-C55B7B6DF985}"/>
              </a:ext>
            </a:extLst>
          </p:cNvPr>
          <p:cNvSpPr>
            <a:spLocks noGrp="1"/>
          </p:cNvSpPr>
          <p:nvPr>
            <p:ph type="body" sz="quarter" idx="12" hasCustomPrompt="1"/>
          </p:nvPr>
        </p:nvSpPr>
        <p:spPr>
          <a:xfrm>
            <a:off x="5346518" y="361898"/>
            <a:ext cx="6402796"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a:t>
            </a:r>
          </a:p>
        </p:txBody>
      </p:sp>
    </p:spTree>
    <p:extLst>
      <p:ext uri="{BB962C8B-B14F-4D97-AF65-F5344CB8AC3E}">
        <p14:creationId xmlns:p14="http://schemas.microsoft.com/office/powerpoint/2010/main" val="2509146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Header + Numbered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856327"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22" name="Text Placeholder 4">
            <a:extLst>
              <a:ext uri="{FF2B5EF4-FFF2-40B4-BE49-F238E27FC236}">
                <a16:creationId xmlns:a16="http://schemas.microsoft.com/office/drawing/2014/main" id="{070E8795-C949-6A47-A913-6DE1344F1BE3}"/>
              </a:ext>
            </a:extLst>
          </p:cNvPr>
          <p:cNvSpPr>
            <a:spLocks noGrp="1"/>
          </p:cNvSpPr>
          <p:nvPr>
            <p:ph type="body" sz="quarter" idx="21" hasCustomPrompt="1"/>
          </p:nvPr>
        </p:nvSpPr>
        <p:spPr>
          <a:xfrm>
            <a:off x="853441"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1</a:t>
            </a:r>
          </a:p>
        </p:txBody>
      </p:sp>
      <p:cxnSp>
        <p:nvCxnSpPr>
          <p:cNvPr id="5" name="Straight Connector 4">
            <a:extLst>
              <a:ext uri="{FF2B5EF4-FFF2-40B4-BE49-F238E27FC236}">
                <a16:creationId xmlns:a16="http://schemas.microsoft.com/office/drawing/2014/main" id="{662B80ED-6F7E-E74F-A0F9-472C9A1BBB01}"/>
              </a:ext>
            </a:extLst>
          </p:cNvPr>
          <p:cNvCxnSpPr>
            <a:cxnSpLocks/>
          </p:cNvCxnSpPr>
          <p:nvPr userDrawn="1"/>
        </p:nvCxnSpPr>
        <p:spPr>
          <a:xfrm>
            <a:off x="1531087"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2" name="Text Placeholder 4">
            <a:extLst>
              <a:ext uri="{FF2B5EF4-FFF2-40B4-BE49-F238E27FC236}">
                <a16:creationId xmlns:a16="http://schemas.microsoft.com/office/drawing/2014/main" id="{B62CD6E9-C7AE-924D-B241-9F40064481B4}"/>
              </a:ext>
            </a:extLst>
          </p:cNvPr>
          <p:cNvSpPr>
            <a:spLocks noGrp="1"/>
          </p:cNvSpPr>
          <p:nvPr>
            <p:ph type="body" sz="quarter" idx="23" hasCustomPrompt="1"/>
          </p:nvPr>
        </p:nvSpPr>
        <p:spPr>
          <a:xfrm>
            <a:off x="5740756"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53" name="Text Placeholder 4">
            <a:extLst>
              <a:ext uri="{FF2B5EF4-FFF2-40B4-BE49-F238E27FC236}">
                <a16:creationId xmlns:a16="http://schemas.microsoft.com/office/drawing/2014/main" id="{1CCF56B5-638B-A24A-B6B7-3A36575E7109}"/>
              </a:ext>
            </a:extLst>
          </p:cNvPr>
          <p:cNvSpPr>
            <a:spLocks noGrp="1"/>
          </p:cNvSpPr>
          <p:nvPr>
            <p:ph type="body" sz="quarter" idx="24" hasCustomPrompt="1"/>
          </p:nvPr>
        </p:nvSpPr>
        <p:spPr>
          <a:xfrm>
            <a:off x="4737869" y="1876235"/>
            <a:ext cx="548643" cy="990724"/>
          </a:xfrm>
          <a:prstGeom prst="rect">
            <a:avLst/>
          </a:prstGeom>
        </p:spPr>
        <p:txBody>
          <a:bodyPr>
            <a:no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a:t>
            </a:r>
          </a:p>
        </p:txBody>
      </p:sp>
      <p:cxnSp>
        <p:nvCxnSpPr>
          <p:cNvPr id="54" name="Straight Connector 53">
            <a:extLst>
              <a:ext uri="{FF2B5EF4-FFF2-40B4-BE49-F238E27FC236}">
                <a16:creationId xmlns:a16="http://schemas.microsoft.com/office/drawing/2014/main" id="{FAA7FC4C-CE6B-834F-884B-31A04D184EBA}"/>
              </a:ext>
            </a:extLst>
          </p:cNvPr>
          <p:cNvCxnSpPr>
            <a:cxnSpLocks/>
          </p:cNvCxnSpPr>
          <p:nvPr userDrawn="1"/>
        </p:nvCxnSpPr>
        <p:spPr>
          <a:xfrm>
            <a:off x="5415516"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6" name="Text Placeholder 4">
            <a:extLst>
              <a:ext uri="{FF2B5EF4-FFF2-40B4-BE49-F238E27FC236}">
                <a16:creationId xmlns:a16="http://schemas.microsoft.com/office/drawing/2014/main" id="{923E018C-87ED-5B44-8217-D5D662BDCF39}"/>
              </a:ext>
            </a:extLst>
          </p:cNvPr>
          <p:cNvSpPr>
            <a:spLocks noGrp="1"/>
          </p:cNvSpPr>
          <p:nvPr>
            <p:ph type="body" sz="quarter" idx="26" hasCustomPrompt="1"/>
          </p:nvPr>
        </p:nvSpPr>
        <p:spPr>
          <a:xfrm>
            <a:off x="9582652"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57" name="Text Placeholder 4">
            <a:extLst>
              <a:ext uri="{FF2B5EF4-FFF2-40B4-BE49-F238E27FC236}">
                <a16:creationId xmlns:a16="http://schemas.microsoft.com/office/drawing/2014/main" id="{374E3B49-F7C2-8B4E-B9BE-00D14BBB2493}"/>
              </a:ext>
            </a:extLst>
          </p:cNvPr>
          <p:cNvSpPr>
            <a:spLocks noGrp="1"/>
          </p:cNvSpPr>
          <p:nvPr>
            <p:ph type="body" sz="quarter" idx="27" hasCustomPrompt="1"/>
          </p:nvPr>
        </p:nvSpPr>
        <p:spPr>
          <a:xfrm>
            <a:off x="8579765"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3</a:t>
            </a:r>
          </a:p>
        </p:txBody>
      </p:sp>
      <p:cxnSp>
        <p:nvCxnSpPr>
          <p:cNvPr id="58" name="Straight Connector 57">
            <a:extLst>
              <a:ext uri="{FF2B5EF4-FFF2-40B4-BE49-F238E27FC236}">
                <a16:creationId xmlns:a16="http://schemas.microsoft.com/office/drawing/2014/main" id="{B1F0EAA4-8009-6F4C-9B90-5FB2CA7A403B}"/>
              </a:ext>
            </a:extLst>
          </p:cNvPr>
          <p:cNvCxnSpPr>
            <a:cxnSpLocks/>
          </p:cNvCxnSpPr>
          <p:nvPr userDrawn="1"/>
        </p:nvCxnSpPr>
        <p:spPr>
          <a:xfrm>
            <a:off x="9257412"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 Placeholder 6">
            <a:extLst>
              <a:ext uri="{FF2B5EF4-FFF2-40B4-BE49-F238E27FC236}">
                <a16:creationId xmlns:a16="http://schemas.microsoft.com/office/drawing/2014/main" id="{CA48554F-2EB7-BC4C-A288-344A5BF6E29C}"/>
              </a:ext>
            </a:extLst>
          </p:cNvPr>
          <p:cNvSpPr>
            <a:spLocks noGrp="1"/>
          </p:cNvSpPr>
          <p:nvPr>
            <p:ph type="body" sz="quarter" idx="13" hasCustomPrompt="1"/>
          </p:nvPr>
        </p:nvSpPr>
        <p:spPr>
          <a:xfrm>
            <a:off x="184581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0" name="Text Placeholder 6">
            <a:extLst>
              <a:ext uri="{FF2B5EF4-FFF2-40B4-BE49-F238E27FC236}">
                <a16:creationId xmlns:a16="http://schemas.microsoft.com/office/drawing/2014/main" id="{289F5F9E-6D0C-3F42-9471-DBF3186CDB2C}"/>
              </a:ext>
            </a:extLst>
          </p:cNvPr>
          <p:cNvSpPr>
            <a:spLocks noGrp="1"/>
          </p:cNvSpPr>
          <p:nvPr>
            <p:ph type="body" sz="quarter" idx="28" hasCustomPrompt="1"/>
          </p:nvPr>
        </p:nvSpPr>
        <p:spPr>
          <a:xfrm>
            <a:off x="5740756"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4" name="Text Placeholder 6">
            <a:extLst>
              <a:ext uri="{FF2B5EF4-FFF2-40B4-BE49-F238E27FC236}">
                <a16:creationId xmlns:a16="http://schemas.microsoft.com/office/drawing/2014/main" id="{5EC931E8-5599-D94B-A9AF-31662BC51149}"/>
              </a:ext>
            </a:extLst>
          </p:cNvPr>
          <p:cNvSpPr>
            <a:spLocks noGrp="1"/>
          </p:cNvSpPr>
          <p:nvPr>
            <p:ph type="body" sz="quarter" idx="29" hasCustomPrompt="1"/>
          </p:nvPr>
        </p:nvSpPr>
        <p:spPr>
          <a:xfrm>
            <a:off x="958265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6" name="Content Placeholder 3">
            <a:extLst>
              <a:ext uri="{FF2B5EF4-FFF2-40B4-BE49-F238E27FC236}">
                <a16:creationId xmlns:a16="http://schemas.microsoft.com/office/drawing/2014/main" id="{37335180-64D0-C63D-4682-0E6527349CD5}"/>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294233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Header + Subheader + Gray Sidebar">
    <p:spTree>
      <p:nvGrpSpPr>
        <p:cNvPr id="1" name=""/>
        <p:cNvGrpSpPr/>
        <p:nvPr/>
      </p:nvGrpSpPr>
      <p:grpSpPr>
        <a:xfrm>
          <a:off x="0" y="0"/>
          <a:ext cx="0" cy="0"/>
          <a:chOff x="0" y="0"/>
          <a:chExt cx="0" cy="0"/>
        </a:xfrm>
      </p:grpSpPr>
      <p:sp>
        <p:nvSpPr>
          <p:cNvPr id="25" name="SmartArt Placeholder 2">
            <a:extLst>
              <a:ext uri="{FF2B5EF4-FFF2-40B4-BE49-F238E27FC236}">
                <a16:creationId xmlns:a16="http://schemas.microsoft.com/office/drawing/2014/main" id="{688D0931-7683-1D40-89BD-3EC58788A27B}"/>
              </a:ext>
            </a:extLst>
          </p:cNvPr>
          <p:cNvSpPr>
            <a:spLocks noGrp="1"/>
          </p:cNvSpPr>
          <p:nvPr>
            <p:ph type="dgm" sz="quarter" idx="30"/>
          </p:nvPr>
        </p:nvSpPr>
        <p:spPr>
          <a:xfrm>
            <a:off x="5015061" y="-4315"/>
            <a:ext cx="7175471"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495040"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a:t>Lorem ipsum dolor sit 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0" y="2771402"/>
            <a:ext cx="3495040" cy="1220933"/>
          </a:xfrm>
          <a:prstGeom prst="rect">
            <a:avLst/>
          </a:prstGeom>
        </p:spPr>
        <p:txBody>
          <a:bodyPr>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4" name="Text Placeholder 2">
            <a:extLst>
              <a:ext uri="{FF2B5EF4-FFF2-40B4-BE49-F238E27FC236}">
                <a16:creationId xmlns:a16="http://schemas.microsoft.com/office/drawing/2014/main" id="{6D747BC7-5DB7-6342-83EC-8D17160317FD}"/>
              </a:ext>
            </a:extLst>
          </p:cNvPr>
          <p:cNvSpPr>
            <a:spLocks noGrp="1"/>
          </p:cNvSpPr>
          <p:nvPr>
            <p:ph type="body" sz="quarter" idx="16" hasCustomPrompt="1"/>
          </p:nvPr>
        </p:nvSpPr>
        <p:spPr>
          <a:xfrm>
            <a:off x="5630680" y="469855"/>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01</a:t>
            </a:r>
          </a:p>
        </p:txBody>
      </p:sp>
      <p:sp>
        <p:nvSpPr>
          <p:cNvPr id="26" name="Text Placeholder 2">
            <a:extLst>
              <a:ext uri="{FF2B5EF4-FFF2-40B4-BE49-F238E27FC236}">
                <a16:creationId xmlns:a16="http://schemas.microsoft.com/office/drawing/2014/main" id="{12D2583D-0E33-8846-9207-0755E4202478}"/>
              </a:ext>
            </a:extLst>
          </p:cNvPr>
          <p:cNvSpPr>
            <a:spLocks noGrp="1"/>
          </p:cNvSpPr>
          <p:nvPr>
            <p:ph type="body" sz="quarter" idx="22" hasCustomPrompt="1"/>
          </p:nvPr>
        </p:nvSpPr>
        <p:spPr>
          <a:xfrm>
            <a:off x="5630680" y="2515401"/>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02</a:t>
            </a:r>
          </a:p>
        </p:txBody>
      </p:sp>
      <p:sp>
        <p:nvSpPr>
          <p:cNvPr id="28" name="Text Placeholder 2">
            <a:extLst>
              <a:ext uri="{FF2B5EF4-FFF2-40B4-BE49-F238E27FC236}">
                <a16:creationId xmlns:a16="http://schemas.microsoft.com/office/drawing/2014/main" id="{7DAA48E0-D65A-9F43-893D-F3C842E166A2}"/>
              </a:ext>
            </a:extLst>
          </p:cNvPr>
          <p:cNvSpPr>
            <a:spLocks noGrp="1"/>
          </p:cNvSpPr>
          <p:nvPr>
            <p:ph type="body" sz="quarter" idx="24" hasCustomPrompt="1"/>
          </p:nvPr>
        </p:nvSpPr>
        <p:spPr>
          <a:xfrm>
            <a:off x="5630680" y="4560948"/>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03</a:t>
            </a:r>
          </a:p>
        </p:txBody>
      </p:sp>
      <p:sp>
        <p:nvSpPr>
          <p:cNvPr id="23" name="Text Placeholder 6">
            <a:extLst>
              <a:ext uri="{FF2B5EF4-FFF2-40B4-BE49-F238E27FC236}">
                <a16:creationId xmlns:a16="http://schemas.microsoft.com/office/drawing/2014/main" id="{3FC88FAA-1193-064B-8429-0F3F48582F61}"/>
              </a:ext>
            </a:extLst>
          </p:cNvPr>
          <p:cNvSpPr>
            <a:spLocks noGrp="1"/>
          </p:cNvSpPr>
          <p:nvPr>
            <p:ph type="body" sz="quarter" idx="13" hasCustomPrompt="1"/>
          </p:nvPr>
        </p:nvSpPr>
        <p:spPr>
          <a:xfrm>
            <a:off x="5630677" y="826859"/>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9" name="Text Placeholder 6">
            <a:extLst>
              <a:ext uri="{FF2B5EF4-FFF2-40B4-BE49-F238E27FC236}">
                <a16:creationId xmlns:a16="http://schemas.microsoft.com/office/drawing/2014/main" id="{22785582-A979-AD46-B169-FCB640452F63}"/>
              </a:ext>
            </a:extLst>
          </p:cNvPr>
          <p:cNvSpPr>
            <a:spLocks noGrp="1"/>
          </p:cNvSpPr>
          <p:nvPr>
            <p:ph type="body" sz="quarter" idx="25" hasCustomPrompt="1"/>
          </p:nvPr>
        </p:nvSpPr>
        <p:spPr>
          <a:xfrm>
            <a:off x="5630677" y="289377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3A75E004-359B-D54C-AF0F-316938C49C69}"/>
              </a:ext>
            </a:extLst>
          </p:cNvPr>
          <p:cNvSpPr>
            <a:spLocks noGrp="1"/>
          </p:cNvSpPr>
          <p:nvPr>
            <p:ph type="body" sz="quarter" idx="26" hasCustomPrompt="1"/>
          </p:nvPr>
        </p:nvSpPr>
        <p:spPr>
          <a:xfrm>
            <a:off x="5630677" y="493260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7" name="Slide Number Placeholder 5">
            <a:extLst>
              <a:ext uri="{FF2B5EF4-FFF2-40B4-BE49-F238E27FC236}">
                <a16:creationId xmlns:a16="http://schemas.microsoft.com/office/drawing/2014/main" id="{338DEA80-F4CE-4246-9A5F-53CE9C25E896}"/>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14" name="Content Placeholder 3">
            <a:extLst>
              <a:ext uri="{FF2B5EF4-FFF2-40B4-BE49-F238E27FC236}">
                <a16:creationId xmlns:a16="http://schemas.microsoft.com/office/drawing/2014/main" id="{8C2CE03D-D4E9-8DE8-2793-CA64EE28344F}"/>
              </a:ext>
            </a:extLst>
          </p:cNvPr>
          <p:cNvSpPr>
            <a:spLocks noGrp="1"/>
          </p:cNvSpPr>
          <p:nvPr>
            <p:ph sz="quarter" idx="15" hasCustomPrompt="1"/>
          </p:nvPr>
        </p:nvSpPr>
        <p:spPr>
          <a:xfrm>
            <a:off x="853018" y="6531734"/>
            <a:ext cx="3495041"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428569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Subtitle + Images (V)">
    <p:bg>
      <p:bgPr>
        <a:solidFill>
          <a:schemeClr val="bg1"/>
        </a:solidFill>
        <a:effectLst/>
      </p:bgPr>
    </p:bg>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C16A4DCC-52CC-FF4E-91C1-5F6AC1D93F51}"/>
              </a:ext>
            </a:extLst>
          </p:cNvPr>
          <p:cNvSpPr>
            <a:spLocks noGrp="1"/>
          </p:cNvSpPr>
          <p:nvPr>
            <p:ph type="title" hasCustomPrompt="1"/>
          </p:nvPr>
        </p:nvSpPr>
        <p:spPr>
          <a:xfrm>
            <a:off x="601134" y="1985913"/>
            <a:ext cx="6375303" cy="3358048"/>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34" name="Picture Placeholder 2">
            <a:extLst>
              <a:ext uri="{FF2B5EF4-FFF2-40B4-BE49-F238E27FC236}">
                <a16:creationId xmlns:a16="http://schemas.microsoft.com/office/drawing/2014/main" id="{C7AF47E6-1CD4-9E47-B270-BC2D2B08A17A}"/>
              </a:ext>
            </a:extLst>
          </p:cNvPr>
          <p:cNvSpPr>
            <a:spLocks noGrp="1"/>
          </p:cNvSpPr>
          <p:nvPr>
            <p:ph type="pic" idx="13" hasCustomPrompt="1"/>
          </p:nvPr>
        </p:nvSpPr>
        <p:spPr>
          <a:xfrm>
            <a:off x="9913449" y="0"/>
            <a:ext cx="2278553" cy="6858000"/>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 name="Text Placeholder 2">
            <a:extLst>
              <a:ext uri="{FF2B5EF4-FFF2-40B4-BE49-F238E27FC236}">
                <a16:creationId xmlns:a16="http://schemas.microsoft.com/office/drawing/2014/main" id="{3527ABF3-73F3-B84A-B88F-45D65FDC2D89}"/>
              </a:ext>
            </a:extLst>
          </p:cNvPr>
          <p:cNvSpPr>
            <a:spLocks noGrp="1"/>
          </p:cNvSpPr>
          <p:nvPr>
            <p:ph type="body" sz="quarter" idx="15" hasCustomPrompt="1"/>
          </p:nvPr>
        </p:nvSpPr>
        <p:spPr>
          <a:xfrm>
            <a:off x="601133" y="5435601"/>
            <a:ext cx="6375400"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cxnSp>
        <p:nvCxnSpPr>
          <p:cNvPr id="18" name="Straight Connector 17">
            <a:extLst>
              <a:ext uri="{FF2B5EF4-FFF2-40B4-BE49-F238E27FC236}">
                <a16:creationId xmlns:a16="http://schemas.microsoft.com/office/drawing/2014/main" id="{F75DB09C-4008-1A47-AEDA-CF6111345628}"/>
              </a:ext>
            </a:extLst>
          </p:cNvPr>
          <p:cNvCxnSpPr>
            <a:cxnSpLocks/>
          </p:cNvCxnSpPr>
          <p:nvPr userDrawn="1"/>
        </p:nvCxnSpPr>
        <p:spPr>
          <a:xfrm>
            <a:off x="7394757" y="5908907"/>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9" name="Picture Placeholder 2">
            <a:extLst>
              <a:ext uri="{FF2B5EF4-FFF2-40B4-BE49-F238E27FC236}">
                <a16:creationId xmlns:a16="http://schemas.microsoft.com/office/drawing/2014/main" id="{83DDC482-6B10-F344-B93C-CA77A4E7CE01}"/>
              </a:ext>
            </a:extLst>
          </p:cNvPr>
          <p:cNvSpPr>
            <a:spLocks noGrp="1"/>
          </p:cNvSpPr>
          <p:nvPr>
            <p:ph type="pic" idx="1" hasCustomPrompt="1"/>
          </p:nvPr>
        </p:nvSpPr>
        <p:spPr>
          <a:xfrm>
            <a:off x="7403784" y="1"/>
            <a:ext cx="2279315" cy="581557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21" name="Picture Placeholder 9">
            <a:extLst>
              <a:ext uri="{FF2B5EF4-FFF2-40B4-BE49-F238E27FC236}">
                <a16:creationId xmlns:a16="http://schemas.microsoft.com/office/drawing/2014/main" id="{FCA5223E-FAE3-1343-8428-E2250995B5D4}"/>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Content Placeholder 3">
            <a:extLst>
              <a:ext uri="{FF2B5EF4-FFF2-40B4-BE49-F238E27FC236}">
                <a16:creationId xmlns:a16="http://schemas.microsoft.com/office/drawing/2014/main" id="{FFA6A54D-4E9C-9D31-D095-B27963C4D0A1}"/>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354643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 Header + Icon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10878859"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1"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7" name="Text Placeholder 4">
            <a:extLst>
              <a:ext uri="{FF2B5EF4-FFF2-40B4-BE49-F238E27FC236}">
                <a16:creationId xmlns:a16="http://schemas.microsoft.com/office/drawing/2014/main" id="{1599ED8E-0157-1341-A453-3EE28683C25E}"/>
              </a:ext>
            </a:extLst>
          </p:cNvPr>
          <p:cNvSpPr>
            <a:spLocks noGrp="1"/>
          </p:cNvSpPr>
          <p:nvPr>
            <p:ph type="body" sz="quarter" idx="21" hasCustomPrompt="1"/>
          </p:nvPr>
        </p:nvSpPr>
        <p:spPr>
          <a:xfrm>
            <a:off x="4842933"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49" name="Picture Placeholder 2">
            <a:extLst>
              <a:ext uri="{FF2B5EF4-FFF2-40B4-BE49-F238E27FC236}">
                <a16:creationId xmlns:a16="http://schemas.microsoft.com/office/drawing/2014/main" id="{5228064D-2130-6340-BC1F-24DBDBA82B26}"/>
              </a:ext>
            </a:extLst>
          </p:cNvPr>
          <p:cNvSpPr>
            <a:spLocks noGrp="1"/>
          </p:cNvSpPr>
          <p:nvPr>
            <p:ph type="pic" idx="23" hasCustomPrompt="1"/>
          </p:nvPr>
        </p:nvSpPr>
        <p:spPr>
          <a:xfrm>
            <a:off x="4842935"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51" name="Text Placeholder 4">
            <a:extLst>
              <a:ext uri="{FF2B5EF4-FFF2-40B4-BE49-F238E27FC236}">
                <a16:creationId xmlns:a16="http://schemas.microsoft.com/office/drawing/2014/main" id="{12E273DA-367D-CF4C-82FF-0AB5F3A7FC24}"/>
              </a:ext>
            </a:extLst>
          </p:cNvPr>
          <p:cNvSpPr>
            <a:spLocks noGrp="1"/>
          </p:cNvSpPr>
          <p:nvPr>
            <p:ph type="body" sz="quarter" idx="24" hasCustomPrompt="1"/>
          </p:nvPr>
        </p:nvSpPr>
        <p:spPr>
          <a:xfrm>
            <a:off x="8832428"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53" name="Picture Placeholder 2">
            <a:extLst>
              <a:ext uri="{FF2B5EF4-FFF2-40B4-BE49-F238E27FC236}">
                <a16:creationId xmlns:a16="http://schemas.microsoft.com/office/drawing/2014/main" id="{CD5A25AA-F6BD-454A-8094-DDB658BFD1C6}"/>
              </a:ext>
            </a:extLst>
          </p:cNvPr>
          <p:cNvSpPr>
            <a:spLocks noGrp="1"/>
          </p:cNvSpPr>
          <p:nvPr>
            <p:ph type="pic" idx="26" hasCustomPrompt="1"/>
          </p:nvPr>
        </p:nvSpPr>
        <p:spPr>
          <a:xfrm>
            <a:off x="8832428"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6" name="Text Placeholder 6">
            <a:extLst>
              <a:ext uri="{FF2B5EF4-FFF2-40B4-BE49-F238E27FC236}">
                <a16:creationId xmlns:a16="http://schemas.microsoft.com/office/drawing/2014/main" id="{2B3B5A68-015C-A44C-A1D9-5D9178CE7910}"/>
              </a:ext>
            </a:extLst>
          </p:cNvPr>
          <p:cNvSpPr>
            <a:spLocks noGrp="1"/>
          </p:cNvSpPr>
          <p:nvPr>
            <p:ph type="body" sz="quarter" idx="13" hasCustomPrompt="1"/>
          </p:nvPr>
        </p:nvSpPr>
        <p:spPr>
          <a:xfrm>
            <a:off x="853441"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7" name="Text Placeholder 6">
            <a:extLst>
              <a:ext uri="{FF2B5EF4-FFF2-40B4-BE49-F238E27FC236}">
                <a16:creationId xmlns:a16="http://schemas.microsoft.com/office/drawing/2014/main" id="{A6D0EF42-DF9B-0148-8C06-DD9500E36C6F}"/>
              </a:ext>
            </a:extLst>
          </p:cNvPr>
          <p:cNvSpPr>
            <a:spLocks noGrp="1"/>
          </p:cNvSpPr>
          <p:nvPr>
            <p:ph type="body" sz="quarter" idx="27" hasCustomPrompt="1"/>
          </p:nvPr>
        </p:nvSpPr>
        <p:spPr>
          <a:xfrm>
            <a:off x="4842934"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8" name="Text Placeholder 6">
            <a:extLst>
              <a:ext uri="{FF2B5EF4-FFF2-40B4-BE49-F238E27FC236}">
                <a16:creationId xmlns:a16="http://schemas.microsoft.com/office/drawing/2014/main" id="{64CA032F-E835-F145-828E-0B2C3B7F28ED}"/>
              </a:ext>
            </a:extLst>
          </p:cNvPr>
          <p:cNvSpPr>
            <a:spLocks noGrp="1"/>
          </p:cNvSpPr>
          <p:nvPr>
            <p:ph type="body" sz="quarter" idx="28" hasCustomPrompt="1"/>
          </p:nvPr>
        </p:nvSpPr>
        <p:spPr>
          <a:xfrm>
            <a:off x="8832429"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10C19AF8-5EB3-C7D0-3872-428522A73BDB}"/>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817705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Header + Icon Sections + Gray Sidebar">
    <p:spTree>
      <p:nvGrpSpPr>
        <p:cNvPr id="1" name=""/>
        <p:cNvGrpSpPr/>
        <p:nvPr/>
      </p:nvGrpSpPr>
      <p:grpSpPr>
        <a:xfrm>
          <a:off x="0" y="0"/>
          <a:ext cx="0" cy="0"/>
          <a:chOff x="0" y="0"/>
          <a:chExt cx="0" cy="0"/>
        </a:xfrm>
      </p:grpSpPr>
      <p:sp>
        <p:nvSpPr>
          <p:cNvPr id="40" name="SmartArt Placeholder 2">
            <a:extLst>
              <a:ext uri="{FF2B5EF4-FFF2-40B4-BE49-F238E27FC236}">
                <a16:creationId xmlns:a16="http://schemas.microsoft.com/office/drawing/2014/main" id="{A866777C-7724-4846-AEE2-CAE69DECBD40}"/>
              </a:ext>
            </a:extLst>
          </p:cNvPr>
          <p:cNvSpPr>
            <a:spLocks noGrp="1"/>
          </p:cNvSpPr>
          <p:nvPr>
            <p:ph type="dgm" sz="quarter" idx="30"/>
          </p:nvPr>
        </p:nvSpPr>
        <p:spPr>
          <a:xfrm>
            <a:off x="7185997" y="-4315"/>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5662505"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598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9" name="Text Placeholder 2">
            <a:extLst>
              <a:ext uri="{FF2B5EF4-FFF2-40B4-BE49-F238E27FC236}">
                <a16:creationId xmlns:a16="http://schemas.microsoft.com/office/drawing/2014/main" id="{550EB99D-17CD-794D-B59B-D726EBD26702}"/>
              </a:ext>
            </a:extLst>
          </p:cNvPr>
          <p:cNvSpPr>
            <a:spLocks noGrp="1"/>
          </p:cNvSpPr>
          <p:nvPr>
            <p:ph type="body" sz="quarter" idx="20" hasCustomPrompt="1"/>
          </p:nvPr>
        </p:nvSpPr>
        <p:spPr>
          <a:xfrm>
            <a:off x="1598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4" name="Text Placeholder 4">
            <a:extLst>
              <a:ext uri="{FF2B5EF4-FFF2-40B4-BE49-F238E27FC236}">
                <a16:creationId xmlns:a16="http://schemas.microsoft.com/office/drawing/2014/main" id="{93C34DA7-35BA-0142-B107-BDF7708907D6}"/>
              </a:ext>
            </a:extLst>
          </p:cNvPr>
          <p:cNvSpPr>
            <a:spLocks noGrp="1"/>
          </p:cNvSpPr>
          <p:nvPr>
            <p:ph type="body" sz="quarter" idx="21" hasCustomPrompt="1"/>
          </p:nvPr>
        </p:nvSpPr>
        <p:spPr>
          <a:xfrm>
            <a:off x="4646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5" name="Text Placeholder 2">
            <a:extLst>
              <a:ext uri="{FF2B5EF4-FFF2-40B4-BE49-F238E27FC236}">
                <a16:creationId xmlns:a16="http://schemas.microsoft.com/office/drawing/2014/main" id="{54673579-935E-0F43-BE8F-7A1C09433154}"/>
              </a:ext>
            </a:extLst>
          </p:cNvPr>
          <p:cNvSpPr>
            <a:spLocks noGrp="1"/>
          </p:cNvSpPr>
          <p:nvPr>
            <p:ph type="body" sz="quarter" idx="22" hasCustomPrompt="1"/>
          </p:nvPr>
        </p:nvSpPr>
        <p:spPr>
          <a:xfrm>
            <a:off x="4646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26" name="Picture Placeholder 2">
            <a:extLst>
              <a:ext uri="{FF2B5EF4-FFF2-40B4-BE49-F238E27FC236}">
                <a16:creationId xmlns:a16="http://schemas.microsoft.com/office/drawing/2014/main" id="{ADC375FE-1081-F84C-82BA-E4879F92E489}"/>
              </a:ext>
            </a:extLst>
          </p:cNvPr>
          <p:cNvSpPr>
            <a:spLocks noGrp="1"/>
          </p:cNvSpPr>
          <p:nvPr>
            <p:ph type="pic" idx="23" hasCustomPrompt="1"/>
          </p:nvPr>
        </p:nvSpPr>
        <p:spPr>
          <a:xfrm>
            <a:off x="3928535"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7" name="Text Placeholder 4">
            <a:extLst>
              <a:ext uri="{FF2B5EF4-FFF2-40B4-BE49-F238E27FC236}">
                <a16:creationId xmlns:a16="http://schemas.microsoft.com/office/drawing/2014/main" id="{403422E2-D9BF-2E4D-B424-7D8C3057CAD7}"/>
              </a:ext>
            </a:extLst>
          </p:cNvPr>
          <p:cNvSpPr>
            <a:spLocks noGrp="1"/>
          </p:cNvSpPr>
          <p:nvPr>
            <p:ph type="body" sz="quarter" idx="24" hasCustomPrompt="1"/>
          </p:nvPr>
        </p:nvSpPr>
        <p:spPr>
          <a:xfrm>
            <a:off x="1598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8" name="Text Placeholder 2">
            <a:extLst>
              <a:ext uri="{FF2B5EF4-FFF2-40B4-BE49-F238E27FC236}">
                <a16:creationId xmlns:a16="http://schemas.microsoft.com/office/drawing/2014/main" id="{DA53AA2D-2292-E746-97A3-C8C58D6CFA2B}"/>
              </a:ext>
            </a:extLst>
          </p:cNvPr>
          <p:cNvSpPr>
            <a:spLocks noGrp="1"/>
          </p:cNvSpPr>
          <p:nvPr>
            <p:ph type="body" sz="quarter" idx="25" hasCustomPrompt="1"/>
          </p:nvPr>
        </p:nvSpPr>
        <p:spPr>
          <a:xfrm>
            <a:off x="1598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0" name="Picture Placeholder 2">
            <a:extLst>
              <a:ext uri="{FF2B5EF4-FFF2-40B4-BE49-F238E27FC236}">
                <a16:creationId xmlns:a16="http://schemas.microsoft.com/office/drawing/2014/main" id="{BA81A13E-7277-EA4F-ABFC-55FB35253C20}"/>
              </a:ext>
            </a:extLst>
          </p:cNvPr>
          <p:cNvSpPr>
            <a:spLocks noGrp="1"/>
          </p:cNvSpPr>
          <p:nvPr>
            <p:ph type="pic" idx="26" hasCustomPrompt="1"/>
          </p:nvPr>
        </p:nvSpPr>
        <p:spPr>
          <a:xfrm>
            <a:off x="853440"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34" name="Text Placeholder 4">
            <a:extLst>
              <a:ext uri="{FF2B5EF4-FFF2-40B4-BE49-F238E27FC236}">
                <a16:creationId xmlns:a16="http://schemas.microsoft.com/office/drawing/2014/main" id="{16054A60-6726-F74C-99C8-CE93114E3B30}"/>
              </a:ext>
            </a:extLst>
          </p:cNvPr>
          <p:cNvSpPr>
            <a:spLocks noGrp="1"/>
          </p:cNvSpPr>
          <p:nvPr>
            <p:ph type="body" sz="quarter" idx="27" hasCustomPrompt="1"/>
          </p:nvPr>
        </p:nvSpPr>
        <p:spPr>
          <a:xfrm>
            <a:off x="4646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35" name="Text Placeholder 2">
            <a:extLst>
              <a:ext uri="{FF2B5EF4-FFF2-40B4-BE49-F238E27FC236}">
                <a16:creationId xmlns:a16="http://schemas.microsoft.com/office/drawing/2014/main" id="{D223289B-BDFE-6E4E-BF07-8FDAB2EA9E18}"/>
              </a:ext>
            </a:extLst>
          </p:cNvPr>
          <p:cNvSpPr>
            <a:spLocks noGrp="1"/>
          </p:cNvSpPr>
          <p:nvPr>
            <p:ph type="body" sz="quarter" idx="28" hasCustomPrompt="1"/>
          </p:nvPr>
        </p:nvSpPr>
        <p:spPr>
          <a:xfrm>
            <a:off x="4646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6" name="Picture Placeholder 2">
            <a:extLst>
              <a:ext uri="{FF2B5EF4-FFF2-40B4-BE49-F238E27FC236}">
                <a16:creationId xmlns:a16="http://schemas.microsoft.com/office/drawing/2014/main" id="{EB661BF0-EA70-2747-80CA-2397C359D612}"/>
              </a:ext>
            </a:extLst>
          </p:cNvPr>
          <p:cNvSpPr>
            <a:spLocks noGrp="1"/>
          </p:cNvSpPr>
          <p:nvPr>
            <p:ph type="pic" idx="29" hasCustomPrompt="1"/>
          </p:nvPr>
        </p:nvSpPr>
        <p:spPr>
          <a:xfrm>
            <a:off x="3928535"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2" name="Text Placeholder 4">
            <a:extLst>
              <a:ext uri="{FF2B5EF4-FFF2-40B4-BE49-F238E27FC236}">
                <a16:creationId xmlns:a16="http://schemas.microsoft.com/office/drawing/2014/main" id="{B6B432E2-4FC2-A741-88FE-202C00245C53}"/>
              </a:ext>
            </a:extLst>
          </p:cNvPr>
          <p:cNvSpPr>
            <a:spLocks noGrp="1"/>
          </p:cNvSpPr>
          <p:nvPr>
            <p:ph type="body" sz="quarter" idx="32" hasCustomPrompt="1"/>
          </p:nvPr>
        </p:nvSpPr>
        <p:spPr>
          <a:xfrm>
            <a:off x="7924801" y="441746"/>
            <a:ext cx="341375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elit</a:t>
            </a:r>
          </a:p>
        </p:txBody>
      </p:sp>
      <p:sp>
        <p:nvSpPr>
          <p:cNvPr id="45" name="Text Placeholder 6">
            <a:extLst>
              <a:ext uri="{FF2B5EF4-FFF2-40B4-BE49-F238E27FC236}">
                <a16:creationId xmlns:a16="http://schemas.microsoft.com/office/drawing/2014/main" id="{D4FF8F33-18DA-2246-9C39-0DCB938CF1F6}"/>
              </a:ext>
            </a:extLst>
          </p:cNvPr>
          <p:cNvSpPr>
            <a:spLocks noGrp="1"/>
          </p:cNvSpPr>
          <p:nvPr>
            <p:ph type="body" sz="quarter" idx="33" hasCustomPrompt="1"/>
          </p:nvPr>
        </p:nvSpPr>
        <p:spPr>
          <a:xfrm>
            <a:off x="7956883" y="1429566"/>
            <a:ext cx="338167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41" name="Slide Number Placeholder 5">
            <a:extLst>
              <a:ext uri="{FF2B5EF4-FFF2-40B4-BE49-F238E27FC236}">
                <a16:creationId xmlns:a16="http://schemas.microsoft.com/office/drawing/2014/main" id="{BF7A9FC8-F320-5E4C-9138-60ADC0CEF07B}"/>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21" name="Content Placeholder 3">
            <a:extLst>
              <a:ext uri="{FF2B5EF4-FFF2-40B4-BE49-F238E27FC236}">
                <a16:creationId xmlns:a16="http://schemas.microsoft.com/office/drawing/2014/main" id="{EDFD658A-E653-5622-BBE4-15049CC3D275}"/>
              </a:ext>
            </a:extLst>
          </p:cNvPr>
          <p:cNvSpPr>
            <a:spLocks noGrp="1"/>
          </p:cNvSpPr>
          <p:nvPr>
            <p:ph sz="quarter" idx="15" hasCustomPrompt="1"/>
          </p:nvPr>
        </p:nvSpPr>
        <p:spPr>
          <a:xfrm>
            <a:off x="853018" y="6531734"/>
            <a:ext cx="563583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210432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728264"/>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4"/>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2" y="2841253"/>
            <a:ext cx="4485913" cy="863400"/>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1" y="3895449"/>
            <a:ext cx="4484444"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90378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 Header + Stat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1" y="4183519"/>
            <a:ext cx="8246135" cy="179353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8246133" y="4183519"/>
            <a:ext cx="118099" cy="1793536"/>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853442" y="2711549"/>
            <a:ext cx="3913369" cy="852115"/>
          </a:xfrm>
          <a:prstGeom prst="rect">
            <a:avLst/>
          </a:prstGeom>
        </p:spPr>
        <p:txBody>
          <a:bodyPr>
            <a:spAutoFit/>
          </a:bodyPr>
          <a:lstStyle>
            <a:lvl1pPr marL="0" indent="0">
              <a:lnSpc>
                <a:spcPct val="130000"/>
              </a:lnSpc>
              <a:spcBef>
                <a:spcPts val="0"/>
              </a:spcBef>
              <a:spcAft>
                <a:spcPts val="8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 adipiscing elit. Incididunt ut labore et dolore magna. Quis nostrud exercitation ullamco.</a:t>
            </a:r>
          </a:p>
        </p:txBody>
      </p:sp>
      <p:sp>
        <p:nvSpPr>
          <p:cNvPr id="23" name="Text Placeholder 4">
            <a:extLst>
              <a:ext uri="{FF2B5EF4-FFF2-40B4-BE49-F238E27FC236}">
                <a16:creationId xmlns:a16="http://schemas.microsoft.com/office/drawing/2014/main" id="{5507AA1B-F987-5341-8177-6DCC02206327}"/>
              </a:ext>
            </a:extLst>
          </p:cNvPr>
          <p:cNvSpPr>
            <a:spLocks noGrp="1"/>
          </p:cNvSpPr>
          <p:nvPr>
            <p:ph type="body" sz="quarter" idx="12" hasCustomPrompt="1"/>
          </p:nvPr>
        </p:nvSpPr>
        <p:spPr>
          <a:xfrm>
            <a:off x="107514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5" name="Text Placeholder 2">
            <a:extLst>
              <a:ext uri="{FF2B5EF4-FFF2-40B4-BE49-F238E27FC236}">
                <a16:creationId xmlns:a16="http://schemas.microsoft.com/office/drawing/2014/main" id="{F49C811C-6E73-2B4A-A935-FBE5605AB2AE}"/>
              </a:ext>
            </a:extLst>
          </p:cNvPr>
          <p:cNvSpPr>
            <a:spLocks noGrp="1"/>
          </p:cNvSpPr>
          <p:nvPr>
            <p:ph type="body" sz="quarter" idx="48" hasCustomPrompt="1"/>
          </p:nvPr>
        </p:nvSpPr>
        <p:spPr>
          <a:xfrm>
            <a:off x="80765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26" name="Text Placeholder 4">
            <a:extLst>
              <a:ext uri="{FF2B5EF4-FFF2-40B4-BE49-F238E27FC236}">
                <a16:creationId xmlns:a16="http://schemas.microsoft.com/office/drawing/2014/main" id="{3FF8063A-EB8B-2643-AFA3-81EBD511544D}"/>
              </a:ext>
            </a:extLst>
          </p:cNvPr>
          <p:cNvSpPr>
            <a:spLocks noGrp="1"/>
          </p:cNvSpPr>
          <p:nvPr>
            <p:ph type="body" sz="quarter" idx="49" hasCustomPrompt="1"/>
          </p:nvPr>
        </p:nvSpPr>
        <p:spPr>
          <a:xfrm>
            <a:off x="3683304"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7" name="Text Placeholder 2">
            <a:extLst>
              <a:ext uri="{FF2B5EF4-FFF2-40B4-BE49-F238E27FC236}">
                <a16:creationId xmlns:a16="http://schemas.microsoft.com/office/drawing/2014/main" id="{C33B0F9D-26C5-4042-BD8A-3B7D7FD7E9F1}"/>
              </a:ext>
            </a:extLst>
          </p:cNvPr>
          <p:cNvSpPr>
            <a:spLocks noGrp="1"/>
          </p:cNvSpPr>
          <p:nvPr>
            <p:ph type="body" sz="quarter" idx="50" hasCustomPrompt="1"/>
          </p:nvPr>
        </p:nvSpPr>
        <p:spPr>
          <a:xfrm>
            <a:off x="3415816"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a:t>
            </a:r>
          </a:p>
        </p:txBody>
      </p:sp>
      <p:sp>
        <p:nvSpPr>
          <p:cNvPr id="29" name="Text Placeholder 4">
            <a:extLst>
              <a:ext uri="{FF2B5EF4-FFF2-40B4-BE49-F238E27FC236}">
                <a16:creationId xmlns:a16="http://schemas.microsoft.com/office/drawing/2014/main" id="{82194906-54BE-FC42-A576-EE1D4629F29D}"/>
              </a:ext>
            </a:extLst>
          </p:cNvPr>
          <p:cNvSpPr>
            <a:spLocks noGrp="1"/>
          </p:cNvSpPr>
          <p:nvPr>
            <p:ph type="body" sz="quarter" idx="51" hasCustomPrompt="1"/>
          </p:nvPr>
        </p:nvSpPr>
        <p:spPr>
          <a:xfrm>
            <a:off x="621430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5" name="Text Placeholder 2">
            <a:extLst>
              <a:ext uri="{FF2B5EF4-FFF2-40B4-BE49-F238E27FC236}">
                <a16:creationId xmlns:a16="http://schemas.microsoft.com/office/drawing/2014/main" id="{BFBD968C-9DD4-0340-AF9A-731CFE1190B0}"/>
              </a:ext>
            </a:extLst>
          </p:cNvPr>
          <p:cNvSpPr>
            <a:spLocks noGrp="1"/>
          </p:cNvSpPr>
          <p:nvPr>
            <p:ph type="body" sz="quarter" idx="52" hasCustomPrompt="1"/>
          </p:nvPr>
        </p:nvSpPr>
        <p:spPr>
          <a:xfrm>
            <a:off x="594681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36" name="Slide Number Placeholder 5">
            <a:extLst>
              <a:ext uri="{FF2B5EF4-FFF2-40B4-BE49-F238E27FC236}">
                <a16:creationId xmlns:a16="http://schemas.microsoft.com/office/drawing/2014/main" id="{63438CFD-138E-524A-BF0C-980E737AAE55}"/>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9" name="Straight Connector 38">
            <a:extLst>
              <a:ext uri="{FF2B5EF4-FFF2-40B4-BE49-F238E27FC236}">
                <a16:creationId xmlns:a16="http://schemas.microsoft.com/office/drawing/2014/main" id="{C6F95BED-C295-5340-94D9-DFBC0ECF383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3">
            <a:extLst>
              <a:ext uri="{FF2B5EF4-FFF2-40B4-BE49-F238E27FC236}">
                <a16:creationId xmlns:a16="http://schemas.microsoft.com/office/drawing/2014/main" id="{331268B2-4A5A-3D60-D1E8-38EE1B3D0DC6}"/>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424340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 Header + Image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2626643"/>
            <a:ext cx="2914559" cy="802357"/>
          </a:xfrm>
          <a:prstGeom prst="rect">
            <a:avLst/>
          </a:prstGeom>
        </p:spPr>
        <p:txBody>
          <a:bodyPr anchor="b" anchorCtr="0">
            <a:spAutoFit/>
          </a:bodyPr>
          <a:lstStyle>
            <a:lvl1pPr marL="0" indent="0" algn="l">
              <a:lnSpc>
                <a:spcPct val="120000"/>
              </a:lnSpc>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elit </a:t>
            </a:r>
            <a:r>
              <a:rPr lang="en-US" err="1"/>
              <a:t>duis</a:t>
            </a:r>
            <a:r>
              <a:rPr lang="en-US"/>
              <a:t> </a:t>
            </a:r>
            <a:r>
              <a:rPr lang="en-US" err="1"/>
              <a:t>autre</a:t>
            </a:r>
            <a:endParaRPr lang="en-US"/>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Text Placeholder 6">
            <a:extLst>
              <a:ext uri="{FF2B5EF4-FFF2-40B4-BE49-F238E27FC236}">
                <a16:creationId xmlns:a16="http://schemas.microsoft.com/office/drawing/2014/main" id="{E8EEE4CA-A3AE-D64D-BC10-C926E5332856}"/>
              </a:ext>
            </a:extLst>
          </p:cNvPr>
          <p:cNvSpPr>
            <a:spLocks noGrp="1"/>
          </p:cNvSpPr>
          <p:nvPr>
            <p:ph type="body" sz="quarter" idx="33" hasCustomPrompt="1"/>
          </p:nvPr>
        </p:nvSpPr>
        <p:spPr>
          <a:xfrm>
            <a:off x="8704645" y="3572565"/>
            <a:ext cx="291455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7" name="Content Placeholder 3">
            <a:extLst>
              <a:ext uri="{FF2B5EF4-FFF2-40B4-BE49-F238E27FC236}">
                <a16:creationId xmlns:a16="http://schemas.microsoft.com/office/drawing/2014/main" id="{E6823479-A6DE-6752-B3DA-D040DA13529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6861354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 Header + Image + Stat Callou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1802421"/>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9" name="Text Placeholder 2">
            <a:extLst>
              <a:ext uri="{FF2B5EF4-FFF2-40B4-BE49-F238E27FC236}">
                <a16:creationId xmlns:a16="http://schemas.microsoft.com/office/drawing/2014/main" id="{EE45BF00-2987-B640-866E-3DC2A15572E4}"/>
              </a:ext>
            </a:extLst>
          </p:cNvPr>
          <p:cNvSpPr>
            <a:spLocks noGrp="1"/>
          </p:cNvSpPr>
          <p:nvPr>
            <p:ph type="body" sz="quarter" idx="16" hasCustomPrompt="1"/>
          </p:nvPr>
        </p:nvSpPr>
        <p:spPr>
          <a:xfrm>
            <a:off x="8704644" y="2507048"/>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50" name="Text Placeholder 4">
            <a:extLst>
              <a:ext uri="{FF2B5EF4-FFF2-40B4-BE49-F238E27FC236}">
                <a16:creationId xmlns:a16="http://schemas.microsoft.com/office/drawing/2014/main" id="{5579118C-79CA-144E-AA8F-2E2A7C13F30B}"/>
              </a:ext>
            </a:extLst>
          </p:cNvPr>
          <p:cNvSpPr>
            <a:spLocks noGrp="1"/>
          </p:cNvSpPr>
          <p:nvPr>
            <p:ph type="body" sz="quarter" idx="18" hasCustomPrompt="1"/>
          </p:nvPr>
        </p:nvSpPr>
        <p:spPr>
          <a:xfrm>
            <a:off x="8704645" y="3455114"/>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1" name="Text Placeholder 2">
            <a:extLst>
              <a:ext uri="{FF2B5EF4-FFF2-40B4-BE49-F238E27FC236}">
                <a16:creationId xmlns:a16="http://schemas.microsoft.com/office/drawing/2014/main" id="{E288E0C1-0C4B-BF4E-8463-30E1FA0AAA31}"/>
              </a:ext>
            </a:extLst>
          </p:cNvPr>
          <p:cNvSpPr>
            <a:spLocks noGrp="1"/>
          </p:cNvSpPr>
          <p:nvPr>
            <p:ph type="body" sz="quarter" idx="19" hasCustomPrompt="1"/>
          </p:nvPr>
        </p:nvSpPr>
        <p:spPr>
          <a:xfrm>
            <a:off x="8704644" y="4159741"/>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4">
            <a:extLst>
              <a:ext uri="{FF2B5EF4-FFF2-40B4-BE49-F238E27FC236}">
                <a16:creationId xmlns:a16="http://schemas.microsoft.com/office/drawing/2014/main" id="{1DFD462B-B12A-1247-B9F0-C032F89F444F}"/>
              </a:ext>
            </a:extLst>
          </p:cNvPr>
          <p:cNvSpPr>
            <a:spLocks noGrp="1"/>
          </p:cNvSpPr>
          <p:nvPr>
            <p:ph type="body" sz="quarter" idx="20" hasCustomPrompt="1"/>
          </p:nvPr>
        </p:nvSpPr>
        <p:spPr>
          <a:xfrm>
            <a:off x="8704645" y="5138707"/>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7" name="Text Placeholder 2">
            <a:extLst>
              <a:ext uri="{FF2B5EF4-FFF2-40B4-BE49-F238E27FC236}">
                <a16:creationId xmlns:a16="http://schemas.microsoft.com/office/drawing/2014/main" id="{76F48538-FB2D-2E41-8152-BED0BA0B5C86}"/>
              </a:ext>
            </a:extLst>
          </p:cNvPr>
          <p:cNvSpPr>
            <a:spLocks noGrp="1"/>
          </p:cNvSpPr>
          <p:nvPr>
            <p:ph type="body" sz="quarter" idx="21" hasCustomPrompt="1"/>
          </p:nvPr>
        </p:nvSpPr>
        <p:spPr>
          <a:xfrm>
            <a:off x="8704644" y="5843334"/>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Content Placeholder 3">
            <a:extLst>
              <a:ext uri="{FF2B5EF4-FFF2-40B4-BE49-F238E27FC236}">
                <a16:creationId xmlns:a16="http://schemas.microsoft.com/office/drawing/2014/main" id="{CA484163-80EF-40FC-1A40-69C7BC36E53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4326353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 Header + 2 Callout Boxes + 2 images (V)">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6" y="15497"/>
            <a:ext cx="2696833" cy="342900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23" name="Picture Placeholder 2">
            <a:extLst>
              <a:ext uri="{FF2B5EF4-FFF2-40B4-BE49-F238E27FC236}">
                <a16:creationId xmlns:a16="http://schemas.microsoft.com/office/drawing/2014/main" id="{874FEB89-8FA2-D94F-AA19-4F5CDD2FAEB6}"/>
              </a:ext>
            </a:extLst>
          </p:cNvPr>
          <p:cNvSpPr>
            <a:spLocks noGrp="1"/>
          </p:cNvSpPr>
          <p:nvPr>
            <p:ph type="pic" idx="48" hasCustomPrompt="1"/>
          </p:nvPr>
        </p:nvSpPr>
        <p:spPr>
          <a:xfrm>
            <a:off x="9367346" y="3426104"/>
            <a:ext cx="2824655" cy="3431897"/>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5334217" y="4545217"/>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10321292" y="4545217"/>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5711022" y="4994889"/>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5711022" y="5500396"/>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25" name="SmartArt Placeholder 5">
            <a:extLst>
              <a:ext uri="{FF2B5EF4-FFF2-40B4-BE49-F238E27FC236}">
                <a16:creationId xmlns:a16="http://schemas.microsoft.com/office/drawing/2014/main" id="{DD032622-D219-C34A-92DB-FD8972E704F4}"/>
              </a:ext>
            </a:extLst>
          </p:cNvPr>
          <p:cNvSpPr>
            <a:spLocks noGrp="1"/>
          </p:cNvSpPr>
          <p:nvPr>
            <p:ph type="dgm" sz="quarter" idx="49"/>
          </p:nvPr>
        </p:nvSpPr>
        <p:spPr>
          <a:xfrm flipH="1">
            <a:off x="7207303" y="1126201"/>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6" name="SmartArt Placeholder 5">
            <a:extLst>
              <a:ext uri="{FF2B5EF4-FFF2-40B4-BE49-F238E27FC236}">
                <a16:creationId xmlns:a16="http://schemas.microsoft.com/office/drawing/2014/main" id="{90CA3051-ECC4-CA4F-9F07-AE147B28A9A9}"/>
              </a:ext>
            </a:extLst>
          </p:cNvPr>
          <p:cNvSpPr>
            <a:spLocks noGrp="1"/>
          </p:cNvSpPr>
          <p:nvPr>
            <p:ph type="dgm" sz="quarter" idx="50"/>
          </p:nvPr>
        </p:nvSpPr>
        <p:spPr>
          <a:xfrm flipH="1">
            <a:off x="7077611" y="1126201"/>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7" name="Text Placeholder 4">
            <a:extLst>
              <a:ext uri="{FF2B5EF4-FFF2-40B4-BE49-F238E27FC236}">
                <a16:creationId xmlns:a16="http://schemas.microsoft.com/office/drawing/2014/main" id="{4A8B276D-6ED1-3147-A1CE-C736B286E16B}"/>
              </a:ext>
            </a:extLst>
          </p:cNvPr>
          <p:cNvSpPr>
            <a:spLocks noGrp="1"/>
          </p:cNvSpPr>
          <p:nvPr>
            <p:ph type="body" sz="quarter" idx="51" hasCustomPrompt="1"/>
          </p:nvPr>
        </p:nvSpPr>
        <p:spPr>
          <a:xfrm>
            <a:off x="7584107" y="1591306"/>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9" name="Text Placeholder 2">
            <a:extLst>
              <a:ext uri="{FF2B5EF4-FFF2-40B4-BE49-F238E27FC236}">
                <a16:creationId xmlns:a16="http://schemas.microsoft.com/office/drawing/2014/main" id="{270C3AE8-92A6-DC45-8076-1016702E8E99}"/>
              </a:ext>
            </a:extLst>
          </p:cNvPr>
          <p:cNvSpPr>
            <a:spLocks noGrp="1"/>
          </p:cNvSpPr>
          <p:nvPr>
            <p:ph type="body" sz="quarter" idx="52" hasCustomPrompt="1"/>
          </p:nvPr>
        </p:nvSpPr>
        <p:spPr>
          <a:xfrm>
            <a:off x="7584107" y="2096813"/>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39" name="Text Placeholder 6">
            <a:extLst>
              <a:ext uri="{FF2B5EF4-FFF2-40B4-BE49-F238E27FC236}">
                <a16:creationId xmlns:a16="http://schemas.microsoft.com/office/drawing/2014/main" id="{8D91E962-DA95-3346-8161-55FB857B6BFC}"/>
              </a:ext>
            </a:extLst>
          </p:cNvPr>
          <p:cNvSpPr>
            <a:spLocks noGrp="1"/>
          </p:cNvSpPr>
          <p:nvPr>
            <p:ph type="body" sz="quarter" idx="13" hasCustomPrompt="1"/>
          </p:nvPr>
        </p:nvSpPr>
        <p:spPr>
          <a:xfrm>
            <a:off x="853018" y="2724548"/>
            <a:ext cx="391336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B1BBAB00-AD41-366E-8609-958A5D058F83}"/>
              </a:ext>
            </a:extLst>
          </p:cNvPr>
          <p:cNvSpPr>
            <a:spLocks noGrp="1"/>
          </p:cNvSpPr>
          <p:nvPr>
            <p:ph sz="quarter" idx="15" hasCustomPrompt="1"/>
          </p:nvPr>
        </p:nvSpPr>
        <p:spPr>
          <a:xfrm>
            <a:off x="853019" y="6531734"/>
            <a:ext cx="3913368"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2552500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 Question + Answ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a:t>
            </a:r>
          </a:p>
        </p:txBody>
      </p:sp>
      <p:sp>
        <p:nvSpPr>
          <p:cNvPr id="24" name="Text Placeholder 2">
            <a:extLst>
              <a:ext uri="{FF2B5EF4-FFF2-40B4-BE49-F238E27FC236}">
                <a16:creationId xmlns:a16="http://schemas.microsoft.com/office/drawing/2014/main" id="{173C2D75-551A-4549-A68C-FB586B54A88F}"/>
              </a:ext>
            </a:extLst>
          </p:cNvPr>
          <p:cNvSpPr>
            <a:spLocks noGrp="1"/>
          </p:cNvSpPr>
          <p:nvPr>
            <p:ph type="body" sz="quarter" idx="16" hasCustomPrompt="1"/>
          </p:nvPr>
        </p:nvSpPr>
        <p:spPr>
          <a:xfrm>
            <a:off x="853441"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A</a:t>
            </a:r>
          </a:p>
        </p:txBody>
      </p:sp>
      <p:sp>
        <p:nvSpPr>
          <p:cNvPr id="35" name="Text Placeholder 2">
            <a:extLst>
              <a:ext uri="{FF2B5EF4-FFF2-40B4-BE49-F238E27FC236}">
                <a16:creationId xmlns:a16="http://schemas.microsoft.com/office/drawing/2014/main" id="{D003CF36-0F40-294E-A205-0A89A49DFED7}"/>
              </a:ext>
            </a:extLst>
          </p:cNvPr>
          <p:cNvSpPr>
            <a:spLocks noGrp="1"/>
          </p:cNvSpPr>
          <p:nvPr>
            <p:ph type="body" sz="quarter" idx="20" hasCustomPrompt="1"/>
          </p:nvPr>
        </p:nvSpPr>
        <p:spPr>
          <a:xfrm>
            <a:off x="853440"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grpSp>
        <p:nvGrpSpPr>
          <p:cNvPr id="46" name="Group 45">
            <a:extLst>
              <a:ext uri="{FF2B5EF4-FFF2-40B4-BE49-F238E27FC236}">
                <a16:creationId xmlns:a16="http://schemas.microsoft.com/office/drawing/2014/main" id="{CD4CDA74-4142-3D49-B359-1E6280FC3329}"/>
              </a:ext>
            </a:extLst>
          </p:cNvPr>
          <p:cNvGrpSpPr/>
          <p:nvPr/>
        </p:nvGrpSpPr>
        <p:grpSpPr>
          <a:xfrm>
            <a:off x="822573" y="5001267"/>
            <a:ext cx="559696" cy="559696"/>
            <a:chOff x="4181311" y="1066071"/>
            <a:chExt cx="773364" cy="773364"/>
          </a:xfrm>
        </p:grpSpPr>
        <p:sp>
          <p:nvSpPr>
            <p:cNvPr id="48" name="Oval 47">
              <a:extLst>
                <a:ext uri="{FF2B5EF4-FFF2-40B4-BE49-F238E27FC236}">
                  <a16:creationId xmlns:a16="http://schemas.microsoft.com/office/drawing/2014/main" id="{83E22081-D9AA-E14B-9A14-D44D00EE2FDA}"/>
                </a:ext>
              </a:extLst>
            </p:cNvPr>
            <p:cNvSpPr/>
            <p:nvPr/>
          </p:nvSpPr>
          <p:spPr>
            <a:xfrm>
              <a:off x="4181311" y="1066071"/>
              <a:ext cx="773364" cy="773364"/>
            </a:xfrm>
            <a:prstGeom prst="ellipse">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3200" b="1">
                <a:solidFill>
                  <a:srgbClr val="00AAC6"/>
                </a:solidFill>
                <a:latin typeface="Neue Haas Grotesk Text Pro" panose="020B0504020202020204" pitchFamily="34" charset="0"/>
              </a:endParaRPr>
            </a:p>
          </p:txBody>
        </p:sp>
        <p:pic>
          <p:nvPicPr>
            <p:cNvPr id="49" name="Picture 48" descr="A picture containing light, drawing&#10;&#10;Description automatically generated">
              <a:extLst>
                <a:ext uri="{FF2B5EF4-FFF2-40B4-BE49-F238E27FC236}">
                  <a16:creationId xmlns:a16="http://schemas.microsoft.com/office/drawing/2014/main" id="{7B9EEFF8-9992-BE4D-9D23-B29E3B6A0F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1846" y="1193749"/>
              <a:ext cx="500308" cy="520501"/>
            </a:xfrm>
            <a:prstGeom prst="rect">
              <a:avLst/>
            </a:prstGeom>
          </p:spPr>
        </p:pic>
      </p:gr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611033" y="5022506"/>
            <a:ext cx="10079400" cy="707972"/>
          </a:xfrm>
          <a:prstGeom prst="rect">
            <a:avLst/>
          </a:prstGeom>
        </p:spPr>
        <p:txBody>
          <a:bodyPr>
            <a:spAutoFit/>
          </a:bodyPr>
          <a:lstStyle>
            <a:lvl1pPr marL="0" indent="0">
              <a:lnSpc>
                <a:spcPct val="120000"/>
              </a:lnSpc>
              <a:buNone/>
              <a:defRPr lang="en-US" sz="2000"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40" name="Text Placeholder 2">
            <a:extLst>
              <a:ext uri="{FF2B5EF4-FFF2-40B4-BE49-F238E27FC236}">
                <a16:creationId xmlns:a16="http://schemas.microsoft.com/office/drawing/2014/main" id="{9BB70AF6-29FB-A64D-8FB4-A62D801824EC}"/>
              </a:ext>
            </a:extLst>
          </p:cNvPr>
          <p:cNvSpPr>
            <a:spLocks noGrp="1"/>
          </p:cNvSpPr>
          <p:nvPr>
            <p:ph type="body" sz="quarter" idx="21" hasCustomPrompt="1"/>
          </p:nvPr>
        </p:nvSpPr>
        <p:spPr>
          <a:xfrm>
            <a:off x="3750980"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B</a:t>
            </a:r>
          </a:p>
        </p:txBody>
      </p:sp>
      <p:sp>
        <p:nvSpPr>
          <p:cNvPr id="45" name="Text Placeholder 2">
            <a:extLst>
              <a:ext uri="{FF2B5EF4-FFF2-40B4-BE49-F238E27FC236}">
                <a16:creationId xmlns:a16="http://schemas.microsoft.com/office/drawing/2014/main" id="{C99796F8-BA54-C344-885A-052A36BF2E37}"/>
              </a:ext>
            </a:extLst>
          </p:cNvPr>
          <p:cNvSpPr>
            <a:spLocks noGrp="1"/>
          </p:cNvSpPr>
          <p:nvPr>
            <p:ph type="body" sz="quarter" idx="22" hasCustomPrompt="1"/>
          </p:nvPr>
        </p:nvSpPr>
        <p:spPr>
          <a:xfrm>
            <a:off x="3750981"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Text Placeholder 2">
            <a:extLst>
              <a:ext uri="{FF2B5EF4-FFF2-40B4-BE49-F238E27FC236}">
                <a16:creationId xmlns:a16="http://schemas.microsoft.com/office/drawing/2014/main" id="{89F232B6-9AA0-2A46-B3B7-B1AC2474D85B}"/>
              </a:ext>
            </a:extLst>
          </p:cNvPr>
          <p:cNvSpPr>
            <a:spLocks noGrp="1"/>
          </p:cNvSpPr>
          <p:nvPr>
            <p:ph type="body" sz="quarter" idx="23" hasCustomPrompt="1"/>
          </p:nvPr>
        </p:nvSpPr>
        <p:spPr>
          <a:xfrm>
            <a:off x="6648517"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  </a:t>
            </a:r>
          </a:p>
        </p:txBody>
      </p:sp>
      <p:sp>
        <p:nvSpPr>
          <p:cNvPr id="51" name="Text Placeholder 2">
            <a:extLst>
              <a:ext uri="{FF2B5EF4-FFF2-40B4-BE49-F238E27FC236}">
                <a16:creationId xmlns:a16="http://schemas.microsoft.com/office/drawing/2014/main" id="{ED87A3D0-0680-9944-9687-BA7A1EB36AD8}"/>
              </a:ext>
            </a:extLst>
          </p:cNvPr>
          <p:cNvSpPr>
            <a:spLocks noGrp="1"/>
          </p:cNvSpPr>
          <p:nvPr>
            <p:ph type="body" sz="quarter" idx="24" hasCustomPrompt="1"/>
          </p:nvPr>
        </p:nvSpPr>
        <p:spPr>
          <a:xfrm>
            <a:off x="6648519"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2">
            <a:extLst>
              <a:ext uri="{FF2B5EF4-FFF2-40B4-BE49-F238E27FC236}">
                <a16:creationId xmlns:a16="http://schemas.microsoft.com/office/drawing/2014/main" id="{394C5C90-FA0C-B743-A447-0E8ECCF3739F}"/>
              </a:ext>
            </a:extLst>
          </p:cNvPr>
          <p:cNvSpPr>
            <a:spLocks noGrp="1"/>
          </p:cNvSpPr>
          <p:nvPr>
            <p:ph type="body" sz="quarter" idx="25" hasCustomPrompt="1"/>
          </p:nvPr>
        </p:nvSpPr>
        <p:spPr>
          <a:xfrm>
            <a:off x="9546059" y="2314184"/>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D</a:t>
            </a:r>
          </a:p>
        </p:txBody>
      </p:sp>
      <p:sp>
        <p:nvSpPr>
          <p:cNvPr id="53" name="Text Placeholder 2">
            <a:extLst>
              <a:ext uri="{FF2B5EF4-FFF2-40B4-BE49-F238E27FC236}">
                <a16:creationId xmlns:a16="http://schemas.microsoft.com/office/drawing/2014/main" id="{CEB93332-D508-5A4A-8A92-64AAAB18381E}"/>
              </a:ext>
            </a:extLst>
          </p:cNvPr>
          <p:cNvSpPr>
            <a:spLocks noGrp="1"/>
          </p:cNvSpPr>
          <p:nvPr>
            <p:ph type="body" sz="quarter" idx="26" hasCustomPrompt="1"/>
          </p:nvPr>
        </p:nvSpPr>
        <p:spPr>
          <a:xfrm>
            <a:off x="9546058" y="2607695"/>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Content Placeholder 3">
            <a:extLst>
              <a:ext uri="{FF2B5EF4-FFF2-40B4-BE49-F238E27FC236}">
                <a16:creationId xmlns:a16="http://schemas.microsoft.com/office/drawing/2014/main" id="{273E0B3E-19E6-6C64-0002-9E5DE004593E}"/>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068579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 Statement + Gray Sidebar">
    <p:spTree>
      <p:nvGrpSpPr>
        <p:cNvPr id="1" name=""/>
        <p:cNvGrpSpPr/>
        <p:nvPr/>
      </p:nvGrpSpPr>
      <p:grpSpPr>
        <a:xfrm>
          <a:off x="0" y="0"/>
          <a:ext cx="0" cy="0"/>
          <a:chOff x="0" y="0"/>
          <a:chExt cx="0" cy="0"/>
        </a:xfrm>
      </p:grpSpPr>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0" y="365760"/>
            <a:ext cx="4658477" cy="5012654"/>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 incididunt ut labore et. </a:t>
            </a:r>
          </a:p>
        </p:txBody>
      </p:sp>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7185998" y="2457"/>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lide Number Placeholder 5">
            <a:extLst>
              <a:ext uri="{FF2B5EF4-FFF2-40B4-BE49-F238E27FC236}">
                <a16:creationId xmlns:a16="http://schemas.microsoft.com/office/drawing/2014/main" id="{EA25BEC9-6E43-304C-B8EC-1F306DCE68B6}"/>
              </a:ext>
            </a:extLst>
          </p:cNvPr>
          <p:cNvSpPr txBox="1">
            <a:spLocks/>
          </p:cNvSpPr>
          <p:nvPr userDrawn="1"/>
        </p:nvSpPr>
        <p:spPr>
          <a:xfrm>
            <a:off x="11691904"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CC322C33-85C7-F44B-862A-77AD706EFBB8}"/>
              </a:ext>
            </a:extLst>
          </p:cNvPr>
          <p:cNvCxnSpPr>
            <a:cxnSpLocks/>
          </p:cNvCxnSpPr>
          <p:nvPr userDrawn="1"/>
        </p:nvCxnSpPr>
        <p:spPr>
          <a:xfrm>
            <a:off x="11733768"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281362A0-DE0E-AF07-16D0-438683789329}"/>
              </a:ext>
            </a:extLst>
          </p:cNvPr>
          <p:cNvSpPr>
            <a:spLocks noGrp="1"/>
          </p:cNvSpPr>
          <p:nvPr>
            <p:ph sz="quarter" idx="14"/>
          </p:nvPr>
        </p:nvSpPr>
        <p:spPr>
          <a:xfrm>
            <a:off x="7724172" y="365760"/>
            <a:ext cx="3966179"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E5C8D1D6-6434-DDA3-8641-B9138052AB06}"/>
              </a:ext>
            </a:extLst>
          </p:cNvPr>
          <p:cNvSpPr>
            <a:spLocks noGrp="1"/>
          </p:cNvSpPr>
          <p:nvPr>
            <p:ph sz="quarter" idx="15" hasCustomPrompt="1"/>
          </p:nvPr>
        </p:nvSpPr>
        <p:spPr>
          <a:xfrm>
            <a:off x="853019" y="6531734"/>
            <a:ext cx="465847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2382487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 Header + Statement + Gray Sidebar">
    <p:spTree>
      <p:nvGrpSpPr>
        <p:cNvPr id="1" name=""/>
        <p:cNvGrpSpPr/>
        <p:nvPr/>
      </p:nvGrpSpPr>
      <p:grpSpPr>
        <a:xfrm>
          <a:off x="0" y="0"/>
          <a:ext cx="0" cy="0"/>
          <a:chOff x="0" y="0"/>
          <a:chExt cx="0" cy="0"/>
        </a:xfrm>
      </p:grpSpPr>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4769853" y="-14901"/>
            <a:ext cx="7422147"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2" y="365760"/>
            <a:ext cx="3338897" cy="2845715"/>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5391153" y="3058694"/>
            <a:ext cx="5947409" cy="3371740"/>
          </a:xfrm>
          <a:prstGeom prst="rect">
            <a:avLst/>
          </a:prstGeom>
        </p:spPr>
        <p:txBody>
          <a:bodyPr anchor="b" anchorCtr="0">
            <a:spAutoFit/>
          </a:bodyPr>
          <a:lstStyle>
            <a:lvl1pPr marL="0" indent="0" algn="r">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sit amet consectetur</a:t>
            </a:r>
          </a:p>
        </p:txBody>
      </p:sp>
      <p:sp>
        <p:nvSpPr>
          <p:cNvPr id="23" name="Text Placeholder 6">
            <a:extLst>
              <a:ext uri="{FF2B5EF4-FFF2-40B4-BE49-F238E27FC236}">
                <a16:creationId xmlns:a16="http://schemas.microsoft.com/office/drawing/2014/main" id="{E2CE97D9-9528-9544-B724-31061930A125}"/>
              </a:ext>
            </a:extLst>
          </p:cNvPr>
          <p:cNvSpPr>
            <a:spLocks noGrp="1"/>
          </p:cNvSpPr>
          <p:nvPr>
            <p:ph type="body" sz="quarter" idx="33" hasCustomPrompt="1"/>
          </p:nvPr>
        </p:nvSpPr>
        <p:spPr>
          <a:xfrm>
            <a:off x="851972" y="3396322"/>
            <a:ext cx="3338897"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6" name="Slide Number Placeholder 5">
            <a:extLst>
              <a:ext uri="{FF2B5EF4-FFF2-40B4-BE49-F238E27FC236}">
                <a16:creationId xmlns:a16="http://schemas.microsoft.com/office/drawing/2014/main" id="{FA353816-D034-4044-99E6-CD97FB225A2C}"/>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7" name="Straight Connector 26">
            <a:extLst>
              <a:ext uri="{FF2B5EF4-FFF2-40B4-BE49-F238E27FC236}">
                <a16:creationId xmlns:a16="http://schemas.microsoft.com/office/drawing/2014/main" id="{7FDD62BE-B25E-DD47-9084-14932C0026B0}"/>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3">
            <a:extLst>
              <a:ext uri="{FF2B5EF4-FFF2-40B4-BE49-F238E27FC236}">
                <a16:creationId xmlns:a16="http://schemas.microsoft.com/office/drawing/2014/main" id="{89213B4D-0565-0AFF-8B66-C898E6AE7BAF}"/>
              </a:ext>
            </a:extLst>
          </p:cNvPr>
          <p:cNvSpPr>
            <a:spLocks noGrp="1"/>
          </p:cNvSpPr>
          <p:nvPr>
            <p:ph sz="quarter" idx="15" hasCustomPrompt="1"/>
          </p:nvPr>
        </p:nvSpPr>
        <p:spPr>
          <a:xfrm>
            <a:off x="851972" y="6539808"/>
            <a:ext cx="333889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19394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1 imag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77"/>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33" name="Picture Placeholder 2">
            <a:extLst>
              <a:ext uri="{FF2B5EF4-FFF2-40B4-BE49-F238E27FC236}">
                <a16:creationId xmlns:a16="http://schemas.microsoft.com/office/drawing/2014/main" id="{48A83EDF-D51F-7749-AC05-57C061D9DF5F}"/>
              </a:ext>
            </a:extLst>
          </p:cNvPr>
          <p:cNvSpPr>
            <a:spLocks noGrp="1"/>
          </p:cNvSpPr>
          <p:nvPr>
            <p:ph type="pic" idx="1" hasCustomPrompt="1"/>
          </p:nvPr>
        </p:nvSpPr>
        <p:spPr>
          <a:xfrm>
            <a:off x="7560533" y="2"/>
            <a:ext cx="4607696" cy="6857999"/>
          </a:xfrm>
          <a:prstGeom prst="rect">
            <a:avLst/>
          </a:prstGeom>
          <a:solidFill>
            <a:schemeClr val="bg2"/>
          </a:solidFill>
        </p:spPr>
        <p:txBody>
          <a:bodyPr anchor="ctr">
            <a:noAutofit/>
          </a:bodyPr>
          <a:lstStyle>
            <a:lvl1pPr marL="0" indent="0" algn="ctr">
              <a:buNone/>
              <a:defRPr sz="1867">
                <a:solidFill>
                  <a:schemeClr val="bg2">
                    <a:lumMod val="50000"/>
                  </a:schemeClr>
                </a:solidFill>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Picture Placeholder 9">
            <a:extLst>
              <a:ext uri="{FF2B5EF4-FFF2-40B4-BE49-F238E27FC236}">
                <a16:creationId xmlns:a16="http://schemas.microsoft.com/office/drawing/2014/main" id="{E22FD9F4-CA70-6A47-9BB7-95576BCFE964}"/>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defRPr>
            </a:lvl1pPr>
          </a:lstStyle>
          <a:p>
            <a:r>
              <a:rPr lang="en-US"/>
              <a:t>Partner logo</a:t>
            </a:r>
          </a:p>
        </p:txBody>
      </p:sp>
      <p:sp>
        <p:nvSpPr>
          <p:cNvPr id="11" name="Title 1">
            <a:extLst>
              <a:ext uri="{FF2B5EF4-FFF2-40B4-BE49-F238E27FC236}">
                <a16:creationId xmlns:a16="http://schemas.microsoft.com/office/drawing/2014/main" id="{80472DCD-6FE9-224F-8B7E-1E1C47EAD778}"/>
              </a:ext>
            </a:extLst>
          </p:cNvPr>
          <p:cNvSpPr>
            <a:spLocks noGrp="1"/>
          </p:cNvSpPr>
          <p:nvPr>
            <p:ph type="title" hasCustomPrompt="1"/>
          </p:nvPr>
        </p:nvSpPr>
        <p:spPr>
          <a:xfrm>
            <a:off x="592617" y="2865747"/>
            <a:ext cx="6375303" cy="3317576"/>
          </a:xfrm>
          <a:prstGeom prst="rect">
            <a:avLst/>
          </a:prstGeom>
        </p:spPr>
        <p:txBody>
          <a:bodyPr wrap="square" lIns="0" rIns="0" anchor="t" anchorCtr="0">
            <a:spAutoFit/>
          </a:bodyPr>
          <a:lstStyle>
            <a:lvl1pPr algn="l">
              <a:lnSpc>
                <a:spcPct val="110000"/>
              </a:lnSpc>
              <a:defRPr sz="6667" b="1" cap="none" baseline="0">
                <a:solidFill>
                  <a:schemeClr val="tx2"/>
                </a:solidFill>
              </a:defRPr>
            </a:lvl1pPr>
          </a:lstStyle>
          <a:p>
            <a:r>
              <a:rPr lang="en-US"/>
              <a:t>Click to add presentation title here</a:t>
            </a:r>
          </a:p>
        </p:txBody>
      </p:sp>
      <p:sp>
        <p:nvSpPr>
          <p:cNvPr id="9" name="Content Placeholder 3">
            <a:extLst>
              <a:ext uri="{FF2B5EF4-FFF2-40B4-BE49-F238E27FC236}">
                <a16:creationId xmlns:a16="http://schemas.microsoft.com/office/drawing/2014/main" id="{7B98A5C4-7498-5273-AE11-B71C9B8481A4}"/>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4473413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 Statement - Bo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853441" y="365762"/>
            <a:ext cx="10485120" cy="5574604"/>
          </a:xfrm>
          <a:prstGeom prst="rect">
            <a:avLst/>
          </a:prstGeom>
        </p:spPr>
        <p:txBody>
          <a:bodyPr anchor="t" anchorCtr="0">
            <a:spAutoFit/>
          </a:bodyPr>
          <a:lstStyle>
            <a:lvl1pPr marL="0" indent="0" algn="l">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a:t>
            </a:r>
            <a:br>
              <a:rPr lang="en-US"/>
            </a:br>
            <a:r>
              <a:rPr lang="en-US"/>
              <a:t>sit amet consectetur adipiscing elit. Sed </a:t>
            </a:r>
            <a:br>
              <a:rPr lang="en-US"/>
            </a:br>
            <a:r>
              <a:rPr lang="en-US"/>
              <a:t>do eiusmod tempor incididunt ut labore et. </a:t>
            </a:r>
          </a:p>
        </p:txBody>
      </p:sp>
      <p:sp>
        <p:nvSpPr>
          <p:cNvPr id="4" name="Content Placeholder 3">
            <a:extLst>
              <a:ext uri="{FF2B5EF4-FFF2-40B4-BE49-F238E27FC236}">
                <a16:creationId xmlns:a16="http://schemas.microsoft.com/office/drawing/2014/main" id="{A57341F2-BB83-A82C-F366-638DD083C8B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0914923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472496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HaasGroteskText Pro" panose="020B0504020202020204" pitchFamily="34" charset="77"/>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HaasGroteskText Pro" panose="020B0504020202020204" pitchFamily="34" charset="77"/>
                <a:cs typeface="Arial" pitchFamily="34" charset="0"/>
              </a:rPr>
              <a:t>Copyright © 2022 HealthEquity, Inc. All rights reserved.  |  HealthEquity does not provide legal, tax or financial advice.</a:t>
            </a:r>
          </a:p>
        </p:txBody>
      </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HaasGroteskText Pro" panose="020B0504020202020204" pitchFamily="34" charset="77"/>
              </a:defRPr>
            </a:lvl1pPr>
          </a:lstStyle>
          <a:p>
            <a:r>
              <a:rPr lang="en-US"/>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600373" y="3472178"/>
            <a:ext cx="10911144"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HaasGroteskText Pro" panose="020B0504020202020204" pitchFamily="34" charset="77"/>
              </a:defRPr>
            </a:lvl1pPr>
          </a:lstStyle>
          <a:p>
            <a:r>
              <a:rPr lang="en-US"/>
              <a:t>Click here to add presentation title</a:t>
            </a:r>
          </a:p>
        </p:txBody>
      </p:sp>
      <p:sp>
        <p:nvSpPr>
          <p:cNvPr id="11" name="Content Placeholder 3">
            <a:extLst>
              <a:ext uri="{FF2B5EF4-FFF2-40B4-BE49-F238E27FC236}">
                <a16:creationId xmlns:a16="http://schemas.microsoft.com/office/drawing/2014/main" id="{23EB37A0-AE87-C279-AE20-50A327C61C72}"/>
              </a:ext>
            </a:extLst>
          </p:cNvPr>
          <p:cNvSpPr>
            <a:spLocks noGrp="1"/>
          </p:cNvSpPr>
          <p:nvPr>
            <p:ph sz="quarter" idx="11" hasCustomPrompt="1"/>
          </p:nvPr>
        </p:nvSpPr>
        <p:spPr>
          <a:xfrm>
            <a:off x="600374" y="6320575"/>
            <a:ext cx="10611137" cy="141064"/>
          </a:xfrm>
          <a:prstGeom prst="rect">
            <a:avLst/>
          </a:prstGeom>
        </p:spPr>
        <p:txBody>
          <a:bodyPr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2596373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8" y="2076452"/>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9446147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9071530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 no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64B863-55CB-2F12-4A8B-7665B437C66A}"/>
              </a:ext>
            </a:extLst>
          </p:cNvPr>
          <p:cNvSpPr>
            <a:spLocks noGrp="1"/>
          </p:cNvSpPr>
          <p:nvPr>
            <p:ph sz="quarter" idx="14"/>
          </p:nvPr>
        </p:nvSpPr>
        <p:spPr>
          <a:xfrm>
            <a:off x="853018" y="455271"/>
            <a:ext cx="10837333" cy="1893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29321B55-F13B-BABE-D49A-CA25ED5A6F50}"/>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684253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9D053-FEB8-5E27-1D9A-6C79A6AE59BB}"/>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9CC79861-2E37-5734-412E-95797BA8C4DD}"/>
              </a:ext>
            </a:extLst>
          </p:cNvPr>
          <p:cNvSpPr>
            <a:spLocks noGrp="1"/>
          </p:cNvSpPr>
          <p:nvPr>
            <p:ph sz="quarter" idx="10"/>
          </p:nvPr>
        </p:nvSpPr>
        <p:spPr>
          <a:xfrm>
            <a:off x="859367" y="1274234"/>
            <a:ext cx="10799233" cy="1893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C90F8D64-DE59-8044-E9DC-B3FE15AC5A4F}"/>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5831230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2400" y="3116200"/>
            <a:ext cx="4267200" cy="682752"/>
          </a:xfrm>
          <a:prstGeom prst="rect">
            <a:avLst/>
          </a:prstGeom>
        </p:spPr>
      </p:pic>
    </p:spTree>
    <p:extLst>
      <p:ext uri="{BB962C8B-B14F-4D97-AF65-F5344CB8AC3E}">
        <p14:creationId xmlns:p14="http://schemas.microsoft.com/office/powerpoint/2010/main" val="15498199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728264"/>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4"/>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2" y="2841253"/>
            <a:ext cx="4485913" cy="863400"/>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1" y="3895449"/>
            <a:ext cx="4484444"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6" name="Straight Connector 25">
            <a:extLst>
              <a:ext uri="{FF2B5EF4-FFF2-40B4-BE49-F238E27FC236}">
                <a16:creationId xmlns:a16="http://schemas.microsoft.com/office/drawing/2014/main" id="{76FAD572-04B4-BC4F-B9AF-0AFDEEC2C44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7937734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BREAK - Image">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2832849" y="-3"/>
            <a:ext cx="9359153" cy="686676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853442"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6620787"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8601937"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Tree>
    <p:extLst>
      <p:ext uri="{BB962C8B-B14F-4D97-AF65-F5344CB8AC3E}">
        <p14:creationId xmlns:p14="http://schemas.microsoft.com/office/powerpoint/2010/main" val="3483404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1 imag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3" name="Text Placeholder 2">
            <a:extLst>
              <a:ext uri="{FF2B5EF4-FFF2-40B4-BE49-F238E27FC236}">
                <a16:creationId xmlns:a16="http://schemas.microsoft.com/office/drawing/2014/main" id="{3527ABF3-73F3-B84A-B88F-45D65FDC2D89}"/>
              </a:ext>
            </a:extLst>
          </p:cNvPr>
          <p:cNvSpPr>
            <a:spLocks noGrp="1"/>
          </p:cNvSpPr>
          <p:nvPr>
            <p:ph type="body" sz="quarter" idx="15" hasCustomPrompt="1"/>
          </p:nvPr>
        </p:nvSpPr>
        <p:spPr>
          <a:xfrm>
            <a:off x="601133" y="5435601"/>
            <a:ext cx="6375400"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4" name="Picture Placeholder 2">
            <a:extLst>
              <a:ext uri="{FF2B5EF4-FFF2-40B4-BE49-F238E27FC236}">
                <a16:creationId xmlns:a16="http://schemas.microsoft.com/office/drawing/2014/main" id="{6C12DDF1-B7A3-8E43-AAA0-DA0A88FA5785}"/>
              </a:ext>
            </a:extLst>
          </p:cNvPr>
          <p:cNvSpPr>
            <a:spLocks noGrp="1"/>
          </p:cNvSpPr>
          <p:nvPr>
            <p:ph type="pic" idx="1" hasCustomPrompt="1"/>
          </p:nvPr>
        </p:nvSpPr>
        <p:spPr>
          <a:xfrm>
            <a:off x="7560533" y="2"/>
            <a:ext cx="4607696"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8" name="Picture Placeholder 9">
            <a:extLst>
              <a:ext uri="{FF2B5EF4-FFF2-40B4-BE49-F238E27FC236}">
                <a16:creationId xmlns:a16="http://schemas.microsoft.com/office/drawing/2014/main" id="{F1A2F2EA-90A5-3F41-B83B-54286A22D821}"/>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Title 1">
            <a:extLst>
              <a:ext uri="{FF2B5EF4-FFF2-40B4-BE49-F238E27FC236}">
                <a16:creationId xmlns:a16="http://schemas.microsoft.com/office/drawing/2014/main" id="{4B8CCA90-7984-9942-AFD7-E66CF183F3CF}"/>
              </a:ext>
            </a:extLst>
          </p:cNvPr>
          <p:cNvSpPr>
            <a:spLocks noGrp="1"/>
          </p:cNvSpPr>
          <p:nvPr>
            <p:ph type="title" hasCustomPrompt="1"/>
          </p:nvPr>
        </p:nvSpPr>
        <p:spPr>
          <a:xfrm>
            <a:off x="601134" y="1985913"/>
            <a:ext cx="6375303" cy="3358048"/>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0" name="Content Placeholder 3">
            <a:extLst>
              <a:ext uri="{FF2B5EF4-FFF2-40B4-BE49-F238E27FC236}">
                <a16:creationId xmlns:a16="http://schemas.microsoft.com/office/drawing/2014/main" id="{AD2998F6-D531-0E9D-E383-949D0EE0F888}"/>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4173432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BREAK - Number">
    <p:spTree>
      <p:nvGrpSpPr>
        <p:cNvPr id="1" name=""/>
        <p:cNvGrpSpPr/>
        <p:nvPr/>
      </p:nvGrpSpPr>
      <p:grpSpPr>
        <a:xfrm>
          <a:off x="0" y="0"/>
          <a:ext cx="0" cy="0"/>
          <a:chOff x="0" y="0"/>
          <a:chExt cx="0" cy="0"/>
        </a:xfrm>
      </p:grpSpPr>
      <p:sp>
        <p:nvSpPr>
          <p:cNvPr id="14" name="SmartArt Placeholder 2">
            <a:extLst>
              <a:ext uri="{FF2B5EF4-FFF2-40B4-BE49-F238E27FC236}">
                <a16:creationId xmlns:a16="http://schemas.microsoft.com/office/drawing/2014/main" id="{45F10A35-4106-E640-AC0A-43A3690BB261}"/>
              </a:ext>
            </a:extLst>
          </p:cNvPr>
          <p:cNvSpPr>
            <a:spLocks noGrp="1"/>
          </p:cNvSpPr>
          <p:nvPr>
            <p:ph type="dgm" sz="quarter" idx="26"/>
          </p:nvPr>
        </p:nvSpPr>
        <p:spPr>
          <a:xfrm>
            <a:off x="2832847" y="-3648"/>
            <a:ext cx="9357684"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2221753"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8505715"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 for your presentation</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9970249"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3" name="Text Placeholder 2">
            <a:extLst>
              <a:ext uri="{FF2B5EF4-FFF2-40B4-BE49-F238E27FC236}">
                <a16:creationId xmlns:a16="http://schemas.microsoft.com/office/drawing/2014/main" id="{C1EF8250-B8B3-E24D-9E80-5B3B7F3A658E}"/>
              </a:ext>
            </a:extLst>
          </p:cNvPr>
          <p:cNvSpPr>
            <a:spLocks noGrp="1"/>
          </p:cNvSpPr>
          <p:nvPr>
            <p:ph type="body" sz="quarter" idx="48" hasCustomPrompt="1"/>
          </p:nvPr>
        </p:nvSpPr>
        <p:spPr>
          <a:xfrm>
            <a:off x="1904133" y="-910777"/>
            <a:ext cx="5962465" cy="5064121"/>
          </a:xfrm>
          <a:prstGeom prst="rect">
            <a:avLst/>
          </a:prstGeom>
        </p:spPr>
        <p:txBody>
          <a:bodyPr>
            <a:spAutoFit/>
          </a:bodyPr>
          <a:lstStyle>
            <a:lvl1pPr marL="0" indent="0">
              <a:buFontTx/>
              <a:buNone/>
              <a:defRPr sz="27998" b="0">
                <a:solidFill>
                  <a:schemeClr val="bg1"/>
                </a:solidFill>
              </a:defRPr>
            </a:lvl1pPr>
          </a:lstStyle>
          <a:p>
            <a:pPr lvl="0"/>
            <a:r>
              <a:rPr lang="en-US"/>
              <a:t>03</a:t>
            </a:r>
          </a:p>
        </p:txBody>
      </p:sp>
    </p:spTree>
    <p:extLst>
      <p:ext uri="{BB962C8B-B14F-4D97-AF65-F5344CB8AC3E}">
        <p14:creationId xmlns:p14="http://schemas.microsoft.com/office/powerpoint/2010/main" val="30205062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40" name="Text Placeholder 4">
            <a:extLst>
              <a:ext uri="{FF2B5EF4-FFF2-40B4-BE49-F238E27FC236}">
                <a16:creationId xmlns:a16="http://schemas.microsoft.com/office/drawing/2014/main" id="{22A45278-A556-F349-AADB-58CC7870E524}"/>
              </a:ext>
            </a:extLst>
          </p:cNvPr>
          <p:cNvSpPr>
            <a:spLocks noGrp="1"/>
          </p:cNvSpPr>
          <p:nvPr>
            <p:ph type="body" sz="quarter" idx="14" hasCustomPrompt="1"/>
          </p:nvPr>
        </p:nvSpPr>
        <p:spPr>
          <a:xfrm>
            <a:off x="601133" y="6255052"/>
            <a:ext cx="4876800" cy="194733"/>
          </a:xfrm>
          <a:prstGeom prst="rect">
            <a:avLst/>
          </a:prstGeom>
        </p:spPr>
        <p:txBody>
          <a:bodyPr lIns="0" tIns="0" rIns="0" bIns="0">
            <a:spAutoFit/>
          </a:bodyPr>
          <a:lstStyle>
            <a:lvl1pPr marL="0" indent="0">
              <a:buNone/>
              <a:defRPr sz="1067" b="1">
                <a:solidFill>
                  <a:schemeClr val="tx1"/>
                </a:solidFill>
                <a:latin typeface="Neue Haas Grotesk Text Pro" panose="020B0504020202020204" pitchFamily="34" charset="0"/>
              </a:defRPr>
            </a:lvl1pPr>
          </a:lstStyle>
          <a:p>
            <a:pPr lvl="0"/>
            <a:r>
              <a:rPr lang="en-US"/>
              <a:t>Month Year (Optional)</a:t>
            </a:r>
          </a:p>
        </p:txBody>
      </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600373" y="3472178"/>
            <a:ext cx="10911144"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Tree>
    <p:extLst>
      <p:ext uri="{BB962C8B-B14F-4D97-AF65-F5344CB8AC3E}">
        <p14:creationId xmlns:p14="http://schemas.microsoft.com/office/powerpoint/2010/main" val="28380686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43" name="Content Placeholder 3">
            <a:extLst>
              <a:ext uri="{FF2B5EF4-FFF2-40B4-BE49-F238E27FC236}">
                <a16:creationId xmlns:a16="http://schemas.microsoft.com/office/drawing/2014/main" id="{9114072E-1FCE-5143-A014-DEEC884C94BA}"/>
              </a:ext>
            </a:extLst>
          </p:cNvPr>
          <p:cNvSpPr>
            <a:spLocks noGrp="1"/>
          </p:cNvSpPr>
          <p:nvPr>
            <p:ph sz="quarter" idx="11" hasCustomPrompt="1"/>
          </p:nvPr>
        </p:nvSpPr>
        <p:spPr>
          <a:xfrm>
            <a:off x="853442" y="6537942"/>
            <a:ext cx="10611137" cy="130485"/>
          </a:xfrm>
          <a:prstGeom prst="rect">
            <a:avLst/>
          </a:prstGeom>
        </p:spPr>
        <p:txBody>
          <a:bodyPr anchor="b">
            <a:spAutoFit/>
          </a:bodyPr>
          <a:lstStyle>
            <a:lvl1pPr marL="0" indent="0">
              <a:lnSpc>
                <a:spcPts val="1067"/>
              </a:lnSpc>
              <a:spcBef>
                <a:spcPts val="0"/>
              </a:spcBef>
              <a:spcAft>
                <a:spcPts val="267"/>
              </a:spcAft>
              <a:buNone/>
              <a:defRPr sz="800">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Click to insert disclosures</a:t>
            </a:r>
          </a:p>
        </p:txBody>
      </p:sp>
      <p:sp>
        <p:nvSpPr>
          <p:cNvPr id="7" name="Text Placeholder 6">
            <a:extLst>
              <a:ext uri="{FF2B5EF4-FFF2-40B4-BE49-F238E27FC236}">
                <a16:creationId xmlns:a16="http://schemas.microsoft.com/office/drawing/2014/main" id="{899BC335-F9BD-C847-B23C-4595683B04AD}"/>
              </a:ext>
            </a:extLst>
          </p:cNvPr>
          <p:cNvSpPr>
            <a:spLocks noGrp="1"/>
          </p:cNvSpPr>
          <p:nvPr>
            <p:ph type="body" sz="quarter" idx="13" hasCustomPrompt="1"/>
          </p:nvPr>
        </p:nvSpPr>
        <p:spPr>
          <a:xfrm>
            <a:off x="853018" y="2077162"/>
            <a:ext cx="1083733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654913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43" name="Content Placeholder 3">
            <a:extLst>
              <a:ext uri="{FF2B5EF4-FFF2-40B4-BE49-F238E27FC236}">
                <a16:creationId xmlns:a16="http://schemas.microsoft.com/office/drawing/2014/main" id="{9114072E-1FCE-5143-A014-DEEC884C94BA}"/>
              </a:ext>
            </a:extLst>
          </p:cNvPr>
          <p:cNvSpPr>
            <a:spLocks noGrp="1"/>
          </p:cNvSpPr>
          <p:nvPr>
            <p:ph sz="quarter" idx="11" hasCustomPrompt="1"/>
          </p:nvPr>
        </p:nvSpPr>
        <p:spPr>
          <a:xfrm>
            <a:off x="853442" y="6537942"/>
            <a:ext cx="5253076" cy="130485"/>
          </a:xfrm>
          <a:prstGeom prst="rect">
            <a:avLst/>
          </a:prstGeom>
        </p:spPr>
        <p:txBody>
          <a:bodyPr anchor="b">
            <a:spAutoFit/>
          </a:bodyPr>
          <a:lstStyle>
            <a:lvl1pPr marL="0" indent="0">
              <a:lnSpc>
                <a:spcPts val="1067"/>
              </a:lnSpc>
              <a:spcBef>
                <a:spcPts val="0"/>
              </a:spcBef>
              <a:spcAft>
                <a:spcPts val="267"/>
              </a:spcAft>
              <a:buNone/>
              <a:defRPr sz="800">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Click to insert disclosures</a:t>
            </a:r>
          </a:p>
        </p:txBody>
      </p:sp>
      <p:sp>
        <p:nvSpPr>
          <p:cNvPr id="24" name="Text Placeholder 6">
            <a:extLst>
              <a:ext uri="{FF2B5EF4-FFF2-40B4-BE49-F238E27FC236}">
                <a16:creationId xmlns:a16="http://schemas.microsoft.com/office/drawing/2014/main" id="{BE892F0E-6127-534E-A107-6EF7FB00AF9E}"/>
              </a:ext>
            </a:extLst>
          </p:cNvPr>
          <p:cNvSpPr>
            <a:spLocks noGrp="1"/>
          </p:cNvSpPr>
          <p:nvPr>
            <p:ph type="body" sz="quarter" idx="13" hasCustomPrompt="1"/>
          </p:nvPr>
        </p:nvSpPr>
        <p:spPr>
          <a:xfrm>
            <a:off x="853018" y="2079358"/>
            <a:ext cx="5253500"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047408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1E8922A7-70FA-5747-B504-EC869A15DAA0}"/>
              </a:ext>
            </a:extLst>
          </p:cNvPr>
          <p:cNvSpPr>
            <a:spLocks noGrp="1"/>
          </p:cNvSpPr>
          <p:nvPr>
            <p:ph sz="quarter" idx="11" hasCustomPrompt="1"/>
          </p:nvPr>
        </p:nvSpPr>
        <p:spPr>
          <a:xfrm>
            <a:off x="853442" y="6537942"/>
            <a:ext cx="10611137" cy="130485"/>
          </a:xfrm>
          <a:prstGeom prst="rect">
            <a:avLst/>
          </a:prstGeom>
        </p:spPr>
        <p:txBody>
          <a:bodyPr anchor="b">
            <a:spAutoFit/>
          </a:bodyPr>
          <a:lstStyle>
            <a:lvl1pPr marL="0" indent="0">
              <a:lnSpc>
                <a:spcPts val="1067"/>
              </a:lnSpc>
              <a:spcBef>
                <a:spcPts val="0"/>
              </a:spcBef>
              <a:spcAft>
                <a:spcPts val="267"/>
              </a:spcAft>
              <a:buNone/>
              <a:defRPr sz="800">
                <a:solidFill>
                  <a:schemeClr val="tx1">
                    <a:lumMod val="90000"/>
                    <a:lumOff val="10000"/>
                  </a:schemeClr>
                </a:solidFill>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Click to insert disclosures</a:t>
            </a:r>
          </a:p>
        </p:txBody>
      </p:sp>
    </p:spTree>
    <p:extLst>
      <p:ext uri="{BB962C8B-B14F-4D97-AF65-F5344CB8AC3E}">
        <p14:creationId xmlns:p14="http://schemas.microsoft.com/office/powerpoint/2010/main" val="10401096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2400" y="3116200"/>
            <a:ext cx="4267200" cy="682752"/>
          </a:xfrm>
          <a:prstGeom prst="rect">
            <a:avLst/>
          </a:prstGeom>
        </p:spPr>
      </p:pic>
    </p:spTree>
    <p:extLst>
      <p:ext uri="{BB962C8B-B14F-4D97-AF65-F5344CB8AC3E}">
        <p14:creationId xmlns:p14="http://schemas.microsoft.com/office/powerpoint/2010/main" val="37246675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 2 images (V)">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34" name="Picture Placeholder 2">
            <a:extLst>
              <a:ext uri="{FF2B5EF4-FFF2-40B4-BE49-F238E27FC236}">
                <a16:creationId xmlns:a16="http://schemas.microsoft.com/office/drawing/2014/main" id="{C7AF47E6-1CD4-9E47-B270-BC2D2B08A17A}"/>
              </a:ext>
            </a:extLst>
          </p:cNvPr>
          <p:cNvSpPr>
            <a:spLocks noGrp="1"/>
          </p:cNvSpPr>
          <p:nvPr>
            <p:ph type="pic" idx="13" hasCustomPrompt="1"/>
          </p:nvPr>
        </p:nvSpPr>
        <p:spPr>
          <a:xfrm>
            <a:off x="9913449" y="0"/>
            <a:ext cx="2278553" cy="6858000"/>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cxnSp>
        <p:nvCxnSpPr>
          <p:cNvPr id="18" name="Straight Connector 17">
            <a:extLst>
              <a:ext uri="{FF2B5EF4-FFF2-40B4-BE49-F238E27FC236}">
                <a16:creationId xmlns:a16="http://schemas.microsoft.com/office/drawing/2014/main" id="{F75DB09C-4008-1A47-AEDA-CF6111345628}"/>
              </a:ext>
            </a:extLst>
          </p:cNvPr>
          <p:cNvCxnSpPr>
            <a:cxnSpLocks/>
          </p:cNvCxnSpPr>
          <p:nvPr userDrawn="1"/>
        </p:nvCxnSpPr>
        <p:spPr>
          <a:xfrm>
            <a:off x="7394757" y="5908907"/>
            <a:ext cx="1450323" cy="0"/>
          </a:xfrm>
          <a:prstGeom prst="line">
            <a:avLst/>
          </a:prstGeom>
          <a:ln w="1524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9" name="Picture Placeholder 2">
            <a:extLst>
              <a:ext uri="{FF2B5EF4-FFF2-40B4-BE49-F238E27FC236}">
                <a16:creationId xmlns:a16="http://schemas.microsoft.com/office/drawing/2014/main" id="{83DDC482-6B10-F344-B93C-CA77A4E7CE01}"/>
              </a:ext>
            </a:extLst>
          </p:cNvPr>
          <p:cNvSpPr>
            <a:spLocks noGrp="1"/>
          </p:cNvSpPr>
          <p:nvPr>
            <p:ph type="pic" idx="1" hasCustomPrompt="1"/>
          </p:nvPr>
        </p:nvSpPr>
        <p:spPr>
          <a:xfrm>
            <a:off x="7403784" y="1"/>
            <a:ext cx="2279315" cy="581557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21" name="Picture Placeholder 9">
            <a:extLst>
              <a:ext uri="{FF2B5EF4-FFF2-40B4-BE49-F238E27FC236}">
                <a16:creationId xmlns:a16="http://schemas.microsoft.com/office/drawing/2014/main" id="{FCA5223E-FAE3-1343-8428-E2250995B5D4}"/>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4" name="Title 1">
            <a:extLst>
              <a:ext uri="{FF2B5EF4-FFF2-40B4-BE49-F238E27FC236}">
                <a16:creationId xmlns:a16="http://schemas.microsoft.com/office/drawing/2014/main" id="{204E8ED6-4135-0D4B-BEF5-984467DF8B4C}"/>
              </a:ext>
            </a:extLst>
          </p:cNvPr>
          <p:cNvSpPr>
            <a:spLocks noGrp="1"/>
          </p:cNvSpPr>
          <p:nvPr>
            <p:ph type="title" hasCustomPrompt="1"/>
          </p:nvPr>
        </p:nvSpPr>
        <p:spPr>
          <a:xfrm>
            <a:off x="541009" y="4418247"/>
            <a:ext cx="624947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5" name="Text Placeholder 2">
            <a:extLst>
              <a:ext uri="{FF2B5EF4-FFF2-40B4-BE49-F238E27FC236}">
                <a16:creationId xmlns:a16="http://schemas.microsoft.com/office/drawing/2014/main" id="{3149FC59-DD35-C942-A663-3F161502E324}"/>
              </a:ext>
            </a:extLst>
          </p:cNvPr>
          <p:cNvSpPr>
            <a:spLocks noGrp="1"/>
          </p:cNvSpPr>
          <p:nvPr>
            <p:ph type="body" sz="quarter" idx="16" hasCustomPrompt="1"/>
          </p:nvPr>
        </p:nvSpPr>
        <p:spPr>
          <a:xfrm>
            <a:off x="541868" y="5570433"/>
            <a:ext cx="6249569"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11252534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 1 image ">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49962"/>
            <a:ext cx="9091169" cy="190886"/>
          </a:xfrm>
          <a:prstGeom prst="rect">
            <a:avLst/>
          </a:prstGeom>
          <a:noFill/>
        </p:spPr>
        <p:txBody>
          <a:bodyPr wrap="square" lIns="0" bIns="0" rtlCol="0" anchor="b" anchorCtr="0">
            <a:sp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14" name="Picture Placeholder 2">
            <a:extLst>
              <a:ext uri="{FF2B5EF4-FFF2-40B4-BE49-F238E27FC236}">
                <a16:creationId xmlns:a16="http://schemas.microsoft.com/office/drawing/2014/main" id="{6C12DDF1-B7A3-8E43-AAA0-DA0A88FA5785}"/>
              </a:ext>
            </a:extLst>
          </p:cNvPr>
          <p:cNvSpPr>
            <a:spLocks noGrp="1"/>
          </p:cNvSpPr>
          <p:nvPr>
            <p:ph type="pic" idx="1" hasCustomPrompt="1"/>
          </p:nvPr>
        </p:nvSpPr>
        <p:spPr>
          <a:xfrm>
            <a:off x="7560533" y="2"/>
            <a:ext cx="4607696" cy="6857999"/>
          </a:xfrm>
          <a:prstGeom prst="rect">
            <a:avLst/>
          </a:prstGeom>
          <a:solidFill>
            <a:schemeClr val="bg2"/>
          </a:solidFill>
        </p:spPr>
        <p:txBody>
          <a:bodyPr anchor="ctr">
            <a:norm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8" name="Picture Placeholder 9">
            <a:extLst>
              <a:ext uri="{FF2B5EF4-FFF2-40B4-BE49-F238E27FC236}">
                <a16:creationId xmlns:a16="http://schemas.microsoft.com/office/drawing/2014/main" id="{F1A2F2EA-90A5-3F41-B83B-54286A22D821}"/>
              </a:ext>
            </a:extLst>
          </p:cNvPr>
          <p:cNvSpPr>
            <a:spLocks noGrp="1"/>
          </p:cNvSpPr>
          <p:nvPr>
            <p:ph type="pic" sz="quarter" idx="12" hasCustomPrompt="1"/>
          </p:nvPr>
        </p:nvSpPr>
        <p:spPr>
          <a:xfrm>
            <a:off x="4221676" y="396362"/>
            <a:ext cx="2266805" cy="577849"/>
          </a:xfrm>
          <a:prstGeom prst="rect">
            <a:avLst/>
          </a:prstGeom>
        </p:spPr>
        <p:txBody>
          <a:bodyPr lIns="0" tIns="0" rIns="0" bIns="0" anchor="ctr">
            <a:norm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Title 1">
            <a:extLst>
              <a:ext uri="{FF2B5EF4-FFF2-40B4-BE49-F238E27FC236}">
                <a16:creationId xmlns:a16="http://schemas.microsoft.com/office/drawing/2014/main" id="{14934587-41D4-3346-B090-40ECAC172B03}"/>
              </a:ext>
            </a:extLst>
          </p:cNvPr>
          <p:cNvSpPr>
            <a:spLocks noGrp="1"/>
          </p:cNvSpPr>
          <p:nvPr>
            <p:ph type="title" hasCustomPrompt="1"/>
          </p:nvPr>
        </p:nvSpPr>
        <p:spPr>
          <a:xfrm>
            <a:off x="541009" y="4418247"/>
            <a:ext cx="624947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5" name="Text Placeholder 2">
            <a:extLst>
              <a:ext uri="{FF2B5EF4-FFF2-40B4-BE49-F238E27FC236}">
                <a16:creationId xmlns:a16="http://schemas.microsoft.com/office/drawing/2014/main" id="{0009AF0F-E31A-1F47-9BD6-9E9A9CC2AEFA}"/>
              </a:ext>
            </a:extLst>
          </p:cNvPr>
          <p:cNvSpPr>
            <a:spLocks noGrp="1"/>
          </p:cNvSpPr>
          <p:nvPr>
            <p:ph type="body" sz="quarter" idx="16" hasCustomPrompt="1"/>
          </p:nvPr>
        </p:nvSpPr>
        <p:spPr>
          <a:xfrm>
            <a:off x="541868" y="5570433"/>
            <a:ext cx="6249569"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34613496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10" name="Title 1">
            <a:extLst>
              <a:ext uri="{FF2B5EF4-FFF2-40B4-BE49-F238E27FC236}">
                <a16:creationId xmlns:a16="http://schemas.microsoft.com/office/drawing/2014/main" id="{4045F82F-B689-6045-ADF2-08EF38618930}"/>
              </a:ext>
            </a:extLst>
          </p:cNvPr>
          <p:cNvSpPr>
            <a:spLocks noGrp="1"/>
          </p:cNvSpPr>
          <p:nvPr>
            <p:ph type="title" hasCustomPrompt="1"/>
          </p:nvPr>
        </p:nvSpPr>
        <p:spPr>
          <a:xfrm>
            <a:off x="541009" y="4418247"/>
            <a:ext cx="799339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1" name="Text Placeholder 2">
            <a:extLst>
              <a:ext uri="{FF2B5EF4-FFF2-40B4-BE49-F238E27FC236}">
                <a16:creationId xmlns:a16="http://schemas.microsoft.com/office/drawing/2014/main" id="{B6C5820C-F8EE-3246-B142-FFED5FB6CC11}"/>
              </a:ext>
            </a:extLst>
          </p:cNvPr>
          <p:cNvSpPr>
            <a:spLocks noGrp="1"/>
          </p:cNvSpPr>
          <p:nvPr>
            <p:ph type="body" sz="quarter" idx="16" hasCustomPrompt="1"/>
          </p:nvPr>
        </p:nvSpPr>
        <p:spPr>
          <a:xfrm>
            <a:off x="541867" y="5570433"/>
            <a:ext cx="7993516"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
        <p:nvSpPr>
          <p:cNvPr id="14" name="Picture Placeholder 9">
            <a:extLst>
              <a:ext uri="{FF2B5EF4-FFF2-40B4-BE49-F238E27FC236}">
                <a16:creationId xmlns:a16="http://schemas.microsoft.com/office/drawing/2014/main" id="{0B66A21A-9D79-524A-B906-23C0AD672E42}"/>
              </a:ext>
            </a:extLst>
          </p:cNvPr>
          <p:cNvSpPr>
            <a:spLocks noGrp="1"/>
          </p:cNvSpPr>
          <p:nvPr>
            <p:ph type="pic" sz="quarter" idx="17"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Tree>
    <p:extLst>
      <p:ext uri="{BB962C8B-B14F-4D97-AF65-F5344CB8AC3E}">
        <p14:creationId xmlns:p14="http://schemas.microsoft.com/office/powerpoint/2010/main" val="32560946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 Purple + Thank You">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2"/>
            <a:ext cx="12191999" cy="6858003"/>
            <a:chOff x="101154" y="-72605"/>
            <a:chExt cx="7369620" cy="4145411"/>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7369620" cy="414541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solidFill>
                  <a:schemeClr val="bg1"/>
                </a:solidFill>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10" name="Title 1">
            <a:extLst>
              <a:ext uri="{FF2B5EF4-FFF2-40B4-BE49-F238E27FC236}">
                <a16:creationId xmlns:a16="http://schemas.microsoft.com/office/drawing/2014/main" id="{4045F82F-B689-6045-ADF2-08EF38618930}"/>
              </a:ext>
            </a:extLst>
          </p:cNvPr>
          <p:cNvSpPr>
            <a:spLocks noGrp="1"/>
          </p:cNvSpPr>
          <p:nvPr>
            <p:ph type="title" hasCustomPrompt="1"/>
          </p:nvPr>
        </p:nvSpPr>
        <p:spPr>
          <a:xfrm>
            <a:off x="541009" y="4418247"/>
            <a:ext cx="7993393" cy="1060548"/>
          </a:xfrm>
          <a:prstGeom prst="rect">
            <a:avLst/>
          </a:prstGeom>
        </p:spPr>
        <p:txBody>
          <a:bodyPr wrap="square" lIns="0" rIns="0" anchor="b" anchorCtr="0">
            <a:spAutoFit/>
          </a:bodyPr>
          <a:lstStyle>
            <a:lvl1pPr algn="l">
              <a:lnSpc>
                <a:spcPct val="110000"/>
              </a:lnSpc>
              <a:defRPr sz="6667" b="1" cap="none" baseline="0">
                <a:solidFill>
                  <a:schemeClr val="bg1"/>
                </a:solidFill>
                <a:latin typeface="Neue Haas Grotesk Text Pro" panose="020B0504020202020204" pitchFamily="34" charset="0"/>
              </a:defRPr>
            </a:lvl1pPr>
          </a:lstStyle>
          <a:p>
            <a:r>
              <a:rPr lang="en-US"/>
              <a:t>Thank you.</a:t>
            </a:r>
          </a:p>
        </p:txBody>
      </p:sp>
      <p:sp>
        <p:nvSpPr>
          <p:cNvPr id="11" name="Text Placeholder 2">
            <a:extLst>
              <a:ext uri="{FF2B5EF4-FFF2-40B4-BE49-F238E27FC236}">
                <a16:creationId xmlns:a16="http://schemas.microsoft.com/office/drawing/2014/main" id="{B6C5820C-F8EE-3246-B142-FFED5FB6CC11}"/>
              </a:ext>
            </a:extLst>
          </p:cNvPr>
          <p:cNvSpPr>
            <a:spLocks noGrp="1"/>
          </p:cNvSpPr>
          <p:nvPr>
            <p:ph type="body" sz="quarter" idx="16" hasCustomPrompt="1"/>
          </p:nvPr>
        </p:nvSpPr>
        <p:spPr>
          <a:xfrm>
            <a:off x="541867" y="5570433"/>
            <a:ext cx="7993516" cy="357620"/>
          </a:xfrm>
          <a:prstGeom prst="rect">
            <a:avLst/>
          </a:prstGeom>
        </p:spPr>
        <p:txBody>
          <a:bodyPr lIns="0" tIns="0" rIns="0" bIns="0">
            <a:spAutoFit/>
          </a:bodyPr>
          <a:lstStyle>
            <a:lvl1pPr marL="0" indent="0">
              <a:lnSpc>
                <a:spcPct val="110000"/>
              </a:lnSpc>
              <a:buNone/>
              <a:defRPr sz="2267">
                <a:solidFill>
                  <a:schemeClr val="bg1"/>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4078225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8875046" y="1279435"/>
            <a:ext cx="331693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6975870" y="5314125"/>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7793797" y="3764133"/>
            <a:ext cx="439818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5" name="Picture Placeholder 9">
            <a:extLst>
              <a:ext uri="{FF2B5EF4-FFF2-40B4-BE49-F238E27FC236}">
                <a16:creationId xmlns:a16="http://schemas.microsoft.com/office/drawing/2014/main" id="{FD0C66DE-E34E-3A49-902F-16943DA6670D}"/>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Title 1">
            <a:extLst>
              <a:ext uri="{FF2B5EF4-FFF2-40B4-BE49-F238E27FC236}">
                <a16:creationId xmlns:a16="http://schemas.microsoft.com/office/drawing/2014/main" id="{E77537ED-95F1-0745-9953-810BEC93817B}"/>
              </a:ext>
            </a:extLst>
          </p:cNvPr>
          <p:cNvSpPr>
            <a:spLocks noGrp="1"/>
          </p:cNvSpPr>
          <p:nvPr>
            <p:ph type="title" hasCustomPrompt="1"/>
          </p:nvPr>
        </p:nvSpPr>
        <p:spPr>
          <a:xfrm>
            <a:off x="593413" y="2865747"/>
            <a:ext cx="6375303" cy="3317576"/>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1" name="Content Placeholder 3">
            <a:extLst>
              <a:ext uri="{FF2B5EF4-FFF2-40B4-BE49-F238E27FC236}">
                <a16:creationId xmlns:a16="http://schemas.microsoft.com/office/drawing/2014/main" id="{560283EE-4C68-E07E-3B25-8DE58BC1E06D}"/>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8948508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 - Purpl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2400" y="3116200"/>
            <a:ext cx="4267200" cy="682752"/>
          </a:xfrm>
          <a:prstGeom prst="rect">
            <a:avLst/>
          </a:prstGeom>
        </p:spPr>
      </p:pic>
    </p:spTree>
    <p:extLst>
      <p:ext uri="{BB962C8B-B14F-4D97-AF65-F5344CB8AC3E}">
        <p14:creationId xmlns:p14="http://schemas.microsoft.com/office/powerpoint/2010/main" val="42427815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853018" y="2076451"/>
            <a:ext cx="10837333" cy="18975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6483396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 Header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63958" y="2019978"/>
            <a:ext cx="10826476"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6" name="Content Placeholder 2">
            <a:extLst>
              <a:ext uri="{FF2B5EF4-FFF2-40B4-BE49-F238E27FC236}">
                <a16:creationId xmlns:a16="http://schemas.microsoft.com/office/drawing/2014/main" id="{200C238D-657E-1835-31EC-EAFF4FE6E367}"/>
              </a:ext>
            </a:extLst>
          </p:cNvPr>
          <p:cNvSpPr>
            <a:spLocks noGrp="1"/>
          </p:cNvSpPr>
          <p:nvPr>
            <p:ph sz="quarter" idx="14"/>
          </p:nvPr>
        </p:nvSpPr>
        <p:spPr>
          <a:xfrm>
            <a:off x="853018" y="3075568"/>
            <a:ext cx="10837333" cy="18975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41C53E1D-1CBD-09FE-A9DB-72850273726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7068980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 Header + 2 Column + Sub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8F1C048-8A4E-7199-B087-6E3C2AC95D71}"/>
              </a:ext>
            </a:extLst>
          </p:cNvPr>
          <p:cNvSpPr>
            <a:spLocks noGrp="1"/>
          </p:cNvSpPr>
          <p:nvPr>
            <p:ph sz="quarter" idx="14"/>
          </p:nvPr>
        </p:nvSpPr>
        <p:spPr>
          <a:xfrm>
            <a:off x="853018" y="3042656"/>
            <a:ext cx="4774727" cy="18975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a:t>
            </a: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2"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5" name="Text Placeholder 4">
            <a:extLst>
              <a:ext uri="{FF2B5EF4-FFF2-40B4-BE49-F238E27FC236}">
                <a16:creationId xmlns:a16="http://schemas.microsoft.com/office/drawing/2014/main" id="{B6DB2551-7850-CB42-8AA7-102C9D1C7B0F}"/>
              </a:ext>
            </a:extLst>
          </p:cNvPr>
          <p:cNvSpPr>
            <a:spLocks noGrp="1"/>
          </p:cNvSpPr>
          <p:nvPr>
            <p:ph type="body" sz="quarter" idx="22" hasCustomPrompt="1"/>
          </p:nvPr>
        </p:nvSpPr>
        <p:spPr>
          <a:xfrm>
            <a:off x="6949018"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9" name="Content Placeholder 2">
            <a:extLst>
              <a:ext uri="{FF2B5EF4-FFF2-40B4-BE49-F238E27FC236}">
                <a16:creationId xmlns:a16="http://schemas.microsoft.com/office/drawing/2014/main" id="{4FDFACAD-9C5C-9F7E-53E8-B398BBF6AC26}"/>
              </a:ext>
            </a:extLst>
          </p:cNvPr>
          <p:cNvSpPr>
            <a:spLocks noGrp="1"/>
          </p:cNvSpPr>
          <p:nvPr>
            <p:ph sz="quarter" idx="23"/>
          </p:nvPr>
        </p:nvSpPr>
        <p:spPr>
          <a:xfrm>
            <a:off x="6949018" y="3042656"/>
            <a:ext cx="4774727" cy="18975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898A6D6D-0C64-F05E-3C8D-9491CE08280A}"/>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1225379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V)">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22" name="Text Placeholder 4">
            <a:extLst>
              <a:ext uri="{FF2B5EF4-FFF2-40B4-BE49-F238E27FC236}">
                <a16:creationId xmlns:a16="http://schemas.microsoft.com/office/drawing/2014/main" id="{1593AD38-AA1C-9745-9711-2C713309E544}"/>
              </a:ext>
            </a:extLst>
          </p:cNvPr>
          <p:cNvSpPr>
            <a:spLocks noGrp="1"/>
          </p:cNvSpPr>
          <p:nvPr>
            <p:ph type="body" sz="quarter" idx="12" hasCustomPrompt="1"/>
          </p:nvPr>
        </p:nvSpPr>
        <p:spPr>
          <a:xfrm>
            <a:off x="863959" y="2019978"/>
            <a:ext cx="5242560"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a:t>
            </a:r>
          </a:p>
        </p:txBody>
      </p:sp>
      <p:sp>
        <p:nvSpPr>
          <p:cNvPr id="7" name="Content Placeholder 2">
            <a:extLst>
              <a:ext uri="{FF2B5EF4-FFF2-40B4-BE49-F238E27FC236}">
                <a16:creationId xmlns:a16="http://schemas.microsoft.com/office/drawing/2014/main" id="{A977620A-0734-A034-8F2A-2D7550B4EFE0}"/>
              </a:ext>
            </a:extLst>
          </p:cNvPr>
          <p:cNvSpPr>
            <a:spLocks noGrp="1"/>
          </p:cNvSpPr>
          <p:nvPr>
            <p:ph sz="quarter" idx="14"/>
          </p:nvPr>
        </p:nvSpPr>
        <p:spPr>
          <a:xfrm>
            <a:off x="853018" y="3075569"/>
            <a:ext cx="5253076" cy="18975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D543723-1849-7980-BA38-71C061C0AA8F}"/>
              </a:ext>
            </a:extLst>
          </p:cNvPr>
          <p:cNvSpPr>
            <a:spLocks noGrp="1"/>
          </p:cNvSpPr>
          <p:nvPr>
            <p:ph sz="quarter" idx="15" hasCustomPrompt="1"/>
          </p:nvPr>
        </p:nvSpPr>
        <p:spPr>
          <a:xfrm>
            <a:off x="853018" y="6531734"/>
            <a:ext cx="5253076"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6873574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H)">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0" y="3205078"/>
            <a:ext cx="12179061" cy="365291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3895768" cy="2130840"/>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22" name="Text Placeholder 6">
            <a:extLst>
              <a:ext uri="{FF2B5EF4-FFF2-40B4-BE49-F238E27FC236}">
                <a16:creationId xmlns:a16="http://schemas.microsoft.com/office/drawing/2014/main" id="{0A6EDAA6-07D9-0E40-8682-39E1BF118BB0}"/>
              </a:ext>
            </a:extLst>
          </p:cNvPr>
          <p:cNvSpPr>
            <a:spLocks noGrp="1"/>
          </p:cNvSpPr>
          <p:nvPr>
            <p:ph type="body" sz="quarter" idx="13" hasCustomPrompt="1"/>
          </p:nvPr>
        </p:nvSpPr>
        <p:spPr>
          <a:xfrm>
            <a:off x="5346518" y="1294465"/>
            <a:ext cx="6402796"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4" name="Text Placeholder 4">
            <a:extLst>
              <a:ext uri="{FF2B5EF4-FFF2-40B4-BE49-F238E27FC236}">
                <a16:creationId xmlns:a16="http://schemas.microsoft.com/office/drawing/2014/main" id="{06E7EA12-088F-8D43-99FF-C55B7B6DF985}"/>
              </a:ext>
            </a:extLst>
          </p:cNvPr>
          <p:cNvSpPr>
            <a:spLocks noGrp="1"/>
          </p:cNvSpPr>
          <p:nvPr>
            <p:ph type="body" sz="quarter" idx="12" hasCustomPrompt="1"/>
          </p:nvPr>
        </p:nvSpPr>
        <p:spPr>
          <a:xfrm>
            <a:off x="5346518" y="361898"/>
            <a:ext cx="6402796"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a:t>
            </a:r>
          </a:p>
        </p:txBody>
      </p:sp>
    </p:spTree>
    <p:extLst>
      <p:ext uri="{BB962C8B-B14F-4D97-AF65-F5344CB8AC3E}">
        <p14:creationId xmlns:p14="http://schemas.microsoft.com/office/powerpoint/2010/main" val="32639075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 Header + Numbered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856327"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22" name="Text Placeholder 4">
            <a:extLst>
              <a:ext uri="{FF2B5EF4-FFF2-40B4-BE49-F238E27FC236}">
                <a16:creationId xmlns:a16="http://schemas.microsoft.com/office/drawing/2014/main" id="{070E8795-C949-6A47-A913-6DE1344F1BE3}"/>
              </a:ext>
            </a:extLst>
          </p:cNvPr>
          <p:cNvSpPr>
            <a:spLocks noGrp="1"/>
          </p:cNvSpPr>
          <p:nvPr>
            <p:ph type="body" sz="quarter" idx="21" hasCustomPrompt="1"/>
          </p:nvPr>
        </p:nvSpPr>
        <p:spPr>
          <a:xfrm>
            <a:off x="853441" y="1876235"/>
            <a:ext cx="548643" cy="1149097"/>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1</a:t>
            </a:r>
          </a:p>
        </p:txBody>
      </p:sp>
      <p:cxnSp>
        <p:nvCxnSpPr>
          <p:cNvPr id="5" name="Straight Connector 4">
            <a:extLst>
              <a:ext uri="{FF2B5EF4-FFF2-40B4-BE49-F238E27FC236}">
                <a16:creationId xmlns:a16="http://schemas.microsoft.com/office/drawing/2014/main" id="{662B80ED-6F7E-E74F-A0F9-472C9A1BBB01}"/>
              </a:ext>
            </a:extLst>
          </p:cNvPr>
          <p:cNvCxnSpPr>
            <a:cxnSpLocks/>
          </p:cNvCxnSpPr>
          <p:nvPr userDrawn="1"/>
        </p:nvCxnSpPr>
        <p:spPr>
          <a:xfrm>
            <a:off x="1531087"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2" name="Text Placeholder 4">
            <a:extLst>
              <a:ext uri="{FF2B5EF4-FFF2-40B4-BE49-F238E27FC236}">
                <a16:creationId xmlns:a16="http://schemas.microsoft.com/office/drawing/2014/main" id="{B62CD6E9-C7AE-924D-B241-9F40064481B4}"/>
              </a:ext>
            </a:extLst>
          </p:cNvPr>
          <p:cNvSpPr>
            <a:spLocks noGrp="1"/>
          </p:cNvSpPr>
          <p:nvPr>
            <p:ph type="body" sz="quarter" idx="23" hasCustomPrompt="1"/>
          </p:nvPr>
        </p:nvSpPr>
        <p:spPr>
          <a:xfrm>
            <a:off x="5740756"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53" name="Text Placeholder 4">
            <a:extLst>
              <a:ext uri="{FF2B5EF4-FFF2-40B4-BE49-F238E27FC236}">
                <a16:creationId xmlns:a16="http://schemas.microsoft.com/office/drawing/2014/main" id="{1CCF56B5-638B-A24A-B6B7-3A36575E7109}"/>
              </a:ext>
            </a:extLst>
          </p:cNvPr>
          <p:cNvSpPr>
            <a:spLocks noGrp="1"/>
          </p:cNvSpPr>
          <p:nvPr>
            <p:ph type="body" sz="quarter" idx="24" hasCustomPrompt="1"/>
          </p:nvPr>
        </p:nvSpPr>
        <p:spPr>
          <a:xfrm>
            <a:off x="4737869" y="1876235"/>
            <a:ext cx="548643" cy="990724"/>
          </a:xfrm>
          <a:prstGeom prst="rect">
            <a:avLst/>
          </a:prstGeom>
        </p:spPr>
        <p:txBody>
          <a:bodyPr>
            <a:no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a:t>
            </a:r>
          </a:p>
        </p:txBody>
      </p:sp>
      <p:cxnSp>
        <p:nvCxnSpPr>
          <p:cNvPr id="54" name="Straight Connector 53">
            <a:extLst>
              <a:ext uri="{FF2B5EF4-FFF2-40B4-BE49-F238E27FC236}">
                <a16:creationId xmlns:a16="http://schemas.microsoft.com/office/drawing/2014/main" id="{FAA7FC4C-CE6B-834F-884B-31A04D184EBA}"/>
              </a:ext>
            </a:extLst>
          </p:cNvPr>
          <p:cNvCxnSpPr>
            <a:cxnSpLocks/>
          </p:cNvCxnSpPr>
          <p:nvPr userDrawn="1"/>
        </p:nvCxnSpPr>
        <p:spPr>
          <a:xfrm>
            <a:off x="5415516"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6" name="Text Placeholder 4">
            <a:extLst>
              <a:ext uri="{FF2B5EF4-FFF2-40B4-BE49-F238E27FC236}">
                <a16:creationId xmlns:a16="http://schemas.microsoft.com/office/drawing/2014/main" id="{923E018C-87ED-5B44-8217-D5D662BDCF39}"/>
              </a:ext>
            </a:extLst>
          </p:cNvPr>
          <p:cNvSpPr>
            <a:spLocks noGrp="1"/>
          </p:cNvSpPr>
          <p:nvPr>
            <p:ph type="body" sz="quarter" idx="26" hasCustomPrompt="1"/>
          </p:nvPr>
        </p:nvSpPr>
        <p:spPr>
          <a:xfrm>
            <a:off x="9582652"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57" name="Text Placeholder 4">
            <a:extLst>
              <a:ext uri="{FF2B5EF4-FFF2-40B4-BE49-F238E27FC236}">
                <a16:creationId xmlns:a16="http://schemas.microsoft.com/office/drawing/2014/main" id="{374E3B49-F7C2-8B4E-B9BE-00D14BBB2493}"/>
              </a:ext>
            </a:extLst>
          </p:cNvPr>
          <p:cNvSpPr>
            <a:spLocks noGrp="1"/>
          </p:cNvSpPr>
          <p:nvPr>
            <p:ph type="body" sz="quarter" idx="27" hasCustomPrompt="1"/>
          </p:nvPr>
        </p:nvSpPr>
        <p:spPr>
          <a:xfrm>
            <a:off x="8579765" y="1876235"/>
            <a:ext cx="548643" cy="1149097"/>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3</a:t>
            </a:r>
          </a:p>
        </p:txBody>
      </p:sp>
      <p:cxnSp>
        <p:nvCxnSpPr>
          <p:cNvPr id="58" name="Straight Connector 57">
            <a:extLst>
              <a:ext uri="{FF2B5EF4-FFF2-40B4-BE49-F238E27FC236}">
                <a16:creationId xmlns:a16="http://schemas.microsoft.com/office/drawing/2014/main" id="{B1F0EAA4-8009-6F4C-9B90-5FB2CA7A403B}"/>
              </a:ext>
            </a:extLst>
          </p:cNvPr>
          <p:cNvCxnSpPr>
            <a:cxnSpLocks/>
          </p:cNvCxnSpPr>
          <p:nvPr userDrawn="1"/>
        </p:nvCxnSpPr>
        <p:spPr>
          <a:xfrm>
            <a:off x="9257412"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 Placeholder 6">
            <a:extLst>
              <a:ext uri="{FF2B5EF4-FFF2-40B4-BE49-F238E27FC236}">
                <a16:creationId xmlns:a16="http://schemas.microsoft.com/office/drawing/2014/main" id="{CA48554F-2EB7-BC4C-A288-344A5BF6E29C}"/>
              </a:ext>
            </a:extLst>
          </p:cNvPr>
          <p:cNvSpPr>
            <a:spLocks noGrp="1"/>
          </p:cNvSpPr>
          <p:nvPr>
            <p:ph type="body" sz="quarter" idx="13" hasCustomPrompt="1"/>
          </p:nvPr>
        </p:nvSpPr>
        <p:spPr>
          <a:xfrm>
            <a:off x="184581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0" name="Text Placeholder 6">
            <a:extLst>
              <a:ext uri="{FF2B5EF4-FFF2-40B4-BE49-F238E27FC236}">
                <a16:creationId xmlns:a16="http://schemas.microsoft.com/office/drawing/2014/main" id="{289F5F9E-6D0C-3F42-9471-DBF3186CDB2C}"/>
              </a:ext>
            </a:extLst>
          </p:cNvPr>
          <p:cNvSpPr>
            <a:spLocks noGrp="1"/>
          </p:cNvSpPr>
          <p:nvPr>
            <p:ph type="body" sz="quarter" idx="28" hasCustomPrompt="1"/>
          </p:nvPr>
        </p:nvSpPr>
        <p:spPr>
          <a:xfrm>
            <a:off x="5740756"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4" name="Text Placeholder 6">
            <a:extLst>
              <a:ext uri="{FF2B5EF4-FFF2-40B4-BE49-F238E27FC236}">
                <a16:creationId xmlns:a16="http://schemas.microsoft.com/office/drawing/2014/main" id="{5EC931E8-5599-D94B-A9AF-31662BC51149}"/>
              </a:ext>
            </a:extLst>
          </p:cNvPr>
          <p:cNvSpPr>
            <a:spLocks noGrp="1"/>
          </p:cNvSpPr>
          <p:nvPr>
            <p:ph type="body" sz="quarter" idx="29" hasCustomPrompt="1"/>
          </p:nvPr>
        </p:nvSpPr>
        <p:spPr>
          <a:xfrm>
            <a:off x="958265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6" name="Content Placeholder 3">
            <a:extLst>
              <a:ext uri="{FF2B5EF4-FFF2-40B4-BE49-F238E27FC236}">
                <a16:creationId xmlns:a16="http://schemas.microsoft.com/office/drawing/2014/main" id="{37335180-64D0-C63D-4682-0E6527349CD5}"/>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3415568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 Header + Subheader + Gray Sidebar">
    <p:spTree>
      <p:nvGrpSpPr>
        <p:cNvPr id="1" name=""/>
        <p:cNvGrpSpPr/>
        <p:nvPr/>
      </p:nvGrpSpPr>
      <p:grpSpPr>
        <a:xfrm>
          <a:off x="0" y="0"/>
          <a:ext cx="0" cy="0"/>
          <a:chOff x="0" y="0"/>
          <a:chExt cx="0" cy="0"/>
        </a:xfrm>
      </p:grpSpPr>
      <p:sp>
        <p:nvSpPr>
          <p:cNvPr id="25" name="SmartArt Placeholder 2">
            <a:extLst>
              <a:ext uri="{FF2B5EF4-FFF2-40B4-BE49-F238E27FC236}">
                <a16:creationId xmlns:a16="http://schemas.microsoft.com/office/drawing/2014/main" id="{688D0931-7683-1D40-89BD-3EC58788A27B}"/>
              </a:ext>
            </a:extLst>
          </p:cNvPr>
          <p:cNvSpPr>
            <a:spLocks noGrp="1"/>
          </p:cNvSpPr>
          <p:nvPr>
            <p:ph type="dgm" sz="quarter" idx="30"/>
          </p:nvPr>
        </p:nvSpPr>
        <p:spPr>
          <a:xfrm>
            <a:off x="5015061" y="-4315"/>
            <a:ext cx="7175471"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495040" cy="2130840"/>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a:t>Lorem ipsum dolor sit 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0" y="2771402"/>
            <a:ext cx="3495040" cy="809389"/>
          </a:xfrm>
          <a:prstGeom prst="rect">
            <a:avLst/>
          </a:prstGeom>
        </p:spPr>
        <p:txBody>
          <a:bodyPr>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4" name="Text Placeholder 2">
            <a:extLst>
              <a:ext uri="{FF2B5EF4-FFF2-40B4-BE49-F238E27FC236}">
                <a16:creationId xmlns:a16="http://schemas.microsoft.com/office/drawing/2014/main" id="{6D747BC7-5DB7-6342-83EC-8D17160317FD}"/>
              </a:ext>
            </a:extLst>
          </p:cNvPr>
          <p:cNvSpPr>
            <a:spLocks noGrp="1"/>
          </p:cNvSpPr>
          <p:nvPr>
            <p:ph type="body" sz="quarter" idx="16" hasCustomPrompt="1"/>
          </p:nvPr>
        </p:nvSpPr>
        <p:spPr>
          <a:xfrm>
            <a:off x="5630680" y="469855"/>
            <a:ext cx="1649059" cy="269817"/>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01</a:t>
            </a:r>
          </a:p>
        </p:txBody>
      </p:sp>
      <p:sp>
        <p:nvSpPr>
          <p:cNvPr id="26" name="Text Placeholder 2">
            <a:extLst>
              <a:ext uri="{FF2B5EF4-FFF2-40B4-BE49-F238E27FC236}">
                <a16:creationId xmlns:a16="http://schemas.microsoft.com/office/drawing/2014/main" id="{12D2583D-0E33-8846-9207-0755E4202478}"/>
              </a:ext>
            </a:extLst>
          </p:cNvPr>
          <p:cNvSpPr>
            <a:spLocks noGrp="1"/>
          </p:cNvSpPr>
          <p:nvPr>
            <p:ph type="body" sz="quarter" idx="22" hasCustomPrompt="1"/>
          </p:nvPr>
        </p:nvSpPr>
        <p:spPr>
          <a:xfrm>
            <a:off x="5630680" y="2515401"/>
            <a:ext cx="1649059" cy="269817"/>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02</a:t>
            </a:r>
          </a:p>
        </p:txBody>
      </p:sp>
      <p:sp>
        <p:nvSpPr>
          <p:cNvPr id="28" name="Text Placeholder 2">
            <a:extLst>
              <a:ext uri="{FF2B5EF4-FFF2-40B4-BE49-F238E27FC236}">
                <a16:creationId xmlns:a16="http://schemas.microsoft.com/office/drawing/2014/main" id="{7DAA48E0-D65A-9F43-893D-F3C842E166A2}"/>
              </a:ext>
            </a:extLst>
          </p:cNvPr>
          <p:cNvSpPr>
            <a:spLocks noGrp="1"/>
          </p:cNvSpPr>
          <p:nvPr>
            <p:ph type="body" sz="quarter" idx="24" hasCustomPrompt="1"/>
          </p:nvPr>
        </p:nvSpPr>
        <p:spPr>
          <a:xfrm>
            <a:off x="5630680" y="4560948"/>
            <a:ext cx="1649059" cy="269817"/>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03</a:t>
            </a:r>
          </a:p>
        </p:txBody>
      </p:sp>
      <p:sp>
        <p:nvSpPr>
          <p:cNvPr id="23" name="Text Placeholder 6">
            <a:extLst>
              <a:ext uri="{FF2B5EF4-FFF2-40B4-BE49-F238E27FC236}">
                <a16:creationId xmlns:a16="http://schemas.microsoft.com/office/drawing/2014/main" id="{3FC88FAA-1193-064B-8429-0F3F48582F61}"/>
              </a:ext>
            </a:extLst>
          </p:cNvPr>
          <p:cNvSpPr>
            <a:spLocks noGrp="1"/>
          </p:cNvSpPr>
          <p:nvPr>
            <p:ph type="body" sz="quarter" idx="13" hasCustomPrompt="1"/>
          </p:nvPr>
        </p:nvSpPr>
        <p:spPr>
          <a:xfrm>
            <a:off x="5630677" y="826859"/>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9" name="Text Placeholder 6">
            <a:extLst>
              <a:ext uri="{FF2B5EF4-FFF2-40B4-BE49-F238E27FC236}">
                <a16:creationId xmlns:a16="http://schemas.microsoft.com/office/drawing/2014/main" id="{22785582-A979-AD46-B169-FCB640452F63}"/>
              </a:ext>
            </a:extLst>
          </p:cNvPr>
          <p:cNvSpPr>
            <a:spLocks noGrp="1"/>
          </p:cNvSpPr>
          <p:nvPr>
            <p:ph type="body" sz="quarter" idx="25" hasCustomPrompt="1"/>
          </p:nvPr>
        </p:nvSpPr>
        <p:spPr>
          <a:xfrm>
            <a:off x="5630677" y="289377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3A75E004-359B-D54C-AF0F-316938C49C69}"/>
              </a:ext>
            </a:extLst>
          </p:cNvPr>
          <p:cNvSpPr>
            <a:spLocks noGrp="1"/>
          </p:cNvSpPr>
          <p:nvPr>
            <p:ph type="body" sz="quarter" idx="26" hasCustomPrompt="1"/>
          </p:nvPr>
        </p:nvSpPr>
        <p:spPr>
          <a:xfrm>
            <a:off x="5630677" y="493260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7" name="Slide Number Placeholder 5">
            <a:extLst>
              <a:ext uri="{FF2B5EF4-FFF2-40B4-BE49-F238E27FC236}">
                <a16:creationId xmlns:a16="http://schemas.microsoft.com/office/drawing/2014/main" id="{338DEA80-F4CE-4246-9A5F-53CE9C25E896}"/>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9181BAF1-3F02-A343-861D-53BB0CCC41AC}"/>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3">
            <a:extLst>
              <a:ext uri="{FF2B5EF4-FFF2-40B4-BE49-F238E27FC236}">
                <a16:creationId xmlns:a16="http://schemas.microsoft.com/office/drawing/2014/main" id="{8C2CE03D-D4E9-8DE8-2793-CA64EE28344F}"/>
              </a:ext>
            </a:extLst>
          </p:cNvPr>
          <p:cNvSpPr>
            <a:spLocks noGrp="1"/>
          </p:cNvSpPr>
          <p:nvPr>
            <p:ph sz="quarter" idx="15" hasCustomPrompt="1"/>
          </p:nvPr>
        </p:nvSpPr>
        <p:spPr>
          <a:xfrm>
            <a:off x="853018" y="6531734"/>
            <a:ext cx="3495041"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5482471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 Header + Icon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10878859"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1"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7" name="Text Placeholder 4">
            <a:extLst>
              <a:ext uri="{FF2B5EF4-FFF2-40B4-BE49-F238E27FC236}">
                <a16:creationId xmlns:a16="http://schemas.microsoft.com/office/drawing/2014/main" id="{1599ED8E-0157-1341-A453-3EE28683C25E}"/>
              </a:ext>
            </a:extLst>
          </p:cNvPr>
          <p:cNvSpPr>
            <a:spLocks noGrp="1"/>
          </p:cNvSpPr>
          <p:nvPr>
            <p:ph type="body" sz="quarter" idx="21" hasCustomPrompt="1"/>
          </p:nvPr>
        </p:nvSpPr>
        <p:spPr>
          <a:xfrm>
            <a:off x="4842933"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49" name="Picture Placeholder 2">
            <a:extLst>
              <a:ext uri="{FF2B5EF4-FFF2-40B4-BE49-F238E27FC236}">
                <a16:creationId xmlns:a16="http://schemas.microsoft.com/office/drawing/2014/main" id="{5228064D-2130-6340-BC1F-24DBDBA82B26}"/>
              </a:ext>
            </a:extLst>
          </p:cNvPr>
          <p:cNvSpPr>
            <a:spLocks noGrp="1"/>
          </p:cNvSpPr>
          <p:nvPr>
            <p:ph type="pic" idx="23" hasCustomPrompt="1"/>
          </p:nvPr>
        </p:nvSpPr>
        <p:spPr>
          <a:xfrm>
            <a:off x="4842935"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51" name="Text Placeholder 4">
            <a:extLst>
              <a:ext uri="{FF2B5EF4-FFF2-40B4-BE49-F238E27FC236}">
                <a16:creationId xmlns:a16="http://schemas.microsoft.com/office/drawing/2014/main" id="{12E273DA-367D-CF4C-82FF-0AB5F3A7FC24}"/>
              </a:ext>
            </a:extLst>
          </p:cNvPr>
          <p:cNvSpPr>
            <a:spLocks noGrp="1"/>
          </p:cNvSpPr>
          <p:nvPr>
            <p:ph type="body" sz="quarter" idx="24" hasCustomPrompt="1"/>
          </p:nvPr>
        </p:nvSpPr>
        <p:spPr>
          <a:xfrm>
            <a:off x="8832428"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53" name="Picture Placeholder 2">
            <a:extLst>
              <a:ext uri="{FF2B5EF4-FFF2-40B4-BE49-F238E27FC236}">
                <a16:creationId xmlns:a16="http://schemas.microsoft.com/office/drawing/2014/main" id="{CD5A25AA-F6BD-454A-8094-DDB658BFD1C6}"/>
              </a:ext>
            </a:extLst>
          </p:cNvPr>
          <p:cNvSpPr>
            <a:spLocks noGrp="1"/>
          </p:cNvSpPr>
          <p:nvPr>
            <p:ph type="pic" idx="26" hasCustomPrompt="1"/>
          </p:nvPr>
        </p:nvSpPr>
        <p:spPr>
          <a:xfrm>
            <a:off x="8832428"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6" name="Text Placeholder 6">
            <a:extLst>
              <a:ext uri="{FF2B5EF4-FFF2-40B4-BE49-F238E27FC236}">
                <a16:creationId xmlns:a16="http://schemas.microsoft.com/office/drawing/2014/main" id="{2B3B5A68-015C-A44C-A1D9-5D9178CE7910}"/>
              </a:ext>
            </a:extLst>
          </p:cNvPr>
          <p:cNvSpPr>
            <a:spLocks noGrp="1"/>
          </p:cNvSpPr>
          <p:nvPr>
            <p:ph type="body" sz="quarter" idx="13" hasCustomPrompt="1"/>
          </p:nvPr>
        </p:nvSpPr>
        <p:spPr>
          <a:xfrm>
            <a:off x="853441"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7" name="Text Placeholder 6">
            <a:extLst>
              <a:ext uri="{FF2B5EF4-FFF2-40B4-BE49-F238E27FC236}">
                <a16:creationId xmlns:a16="http://schemas.microsoft.com/office/drawing/2014/main" id="{A6D0EF42-DF9B-0148-8C06-DD9500E36C6F}"/>
              </a:ext>
            </a:extLst>
          </p:cNvPr>
          <p:cNvSpPr>
            <a:spLocks noGrp="1"/>
          </p:cNvSpPr>
          <p:nvPr>
            <p:ph type="body" sz="quarter" idx="27" hasCustomPrompt="1"/>
          </p:nvPr>
        </p:nvSpPr>
        <p:spPr>
          <a:xfrm>
            <a:off x="4842934"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8" name="Text Placeholder 6">
            <a:extLst>
              <a:ext uri="{FF2B5EF4-FFF2-40B4-BE49-F238E27FC236}">
                <a16:creationId xmlns:a16="http://schemas.microsoft.com/office/drawing/2014/main" id="{64CA032F-E835-F145-828E-0B2C3B7F28ED}"/>
              </a:ext>
            </a:extLst>
          </p:cNvPr>
          <p:cNvSpPr>
            <a:spLocks noGrp="1"/>
          </p:cNvSpPr>
          <p:nvPr>
            <p:ph type="body" sz="quarter" idx="28" hasCustomPrompt="1"/>
          </p:nvPr>
        </p:nvSpPr>
        <p:spPr>
          <a:xfrm>
            <a:off x="8832429"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10C19AF8-5EB3-C7D0-3872-428522A73BDB}"/>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7537800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 Header + Icon Sections + Gray Sidebar">
    <p:spTree>
      <p:nvGrpSpPr>
        <p:cNvPr id="1" name=""/>
        <p:cNvGrpSpPr/>
        <p:nvPr/>
      </p:nvGrpSpPr>
      <p:grpSpPr>
        <a:xfrm>
          <a:off x="0" y="0"/>
          <a:ext cx="0" cy="0"/>
          <a:chOff x="0" y="0"/>
          <a:chExt cx="0" cy="0"/>
        </a:xfrm>
      </p:grpSpPr>
      <p:sp>
        <p:nvSpPr>
          <p:cNvPr id="40" name="SmartArt Placeholder 2">
            <a:extLst>
              <a:ext uri="{FF2B5EF4-FFF2-40B4-BE49-F238E27FC236}">
                <a16:creationId xmlns:a16="http://schemas.microsoft.com/office/drawing/2014/main" id="{A866777C-7724-4846-AEE2-CAE69DECBD40}"/>
              </a:ext>
            </a:extLst>
          </p:cNvPr>
          <p:cNvSpPr>
            <a:spLocks noGrp="1"/>
          </p:cNvSpPr>
          <p:nvPr>
            <p:ph type="dgm" sz="quarter" idx="30"/>
          </p:nvPr>
        </p:nvSpPr>
        <p:spPr>
          <a:xfrm>
            <a:off x="7185997" y="-4315"/>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5662505"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598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9" name="Text Placeholder 2">
            <a:extLst>
              <a:ext uri="{FF2B5EF4-FFF2-40B4-BE49-F238E27FC236}">
                <a16:creationId xmlns:a16="http://schemas.microsoft.com/office/drawing/2014/main" id="{550EB99D-17CD-794D-B59B-D726EBD26702}"/>
              </a:ext>
            </a:extLst>
          </p:cNvPr>
          <p:cNvSpPr>
            <a:spLocks noGrp="1"/>
          </p:cNvSpPr>
          <p:nvPr>
            <p:ph type="body" sz="quarter" idx="20" hasCustomPrompt="1"/>
          </p:nvPr>
        </p:nvSpPr>
        <p:spPr>
          <a:xfrm>
            <a:off x="1598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4" name="Text Placeholder 4">
            <a:extLst>
              <a:ext uri="{FF2B5EF4-FFF2-40B4-BE49-F238E27FC236}">
                <a16:creationId xmlns:a16="http://schemas.microsoft.com/office/drawing/2014/main" id="{93C34DA7-35BA-0142-B107-BDF7708907D6}"/>
              </a:ext>
            </a:extLst>
          </p:cNvPr>
          <p:cNvSpPr>
            <a:spLocks noGrp="1"/>
          </p:cNvSpPr>
          <p:nvPr>
            <p:ph type="body" sz="quarter" idx="21" hasCustomPrompt="1"/>
          </p:nvPr>
        </p:nvSpPr>
        <p:spPr>
          <a:xfrm>
            <a:off x="4646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5" name="Text Placeholder 2">
            <a:extLst>
              <a:ext uri="{FF2B5EF4-FFF2-40B4-BE49-F238E27FC236}">
                <a16:creationId xmlns:a16="http://schemas.microsoft.com/office/drawing/2014/main" id="{54673579-935E-0F43-BE8F-7A1C09433154}"/>
              </a:ext>
            </a:extLst>
          </p:cNvPr>
          <p:cNvSpPr>
            <a:spLocks noGrp="1"/>
          </p:cNvSpPr>
          <p:nvPr>
            <p:ph type="body" sz="quarter" idx="22" hasCustomPrompt="1"/>
          </p:nvPr>
        </p:nvSpPr>
        <p:spPr>
          <a:xfrm>
            <a:off x="4646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26" name="Picture Placeholder 2">
            <a:extLst>
              <a:ext uri="{FF2B5EF4-FFF2-40B4-BE49-F238E27FC236}">
                <a16:creationId xmlns:a16="http://schemas.microsoft.com/office/drawing/2014/main" id="{ADC375FE-1081-F84C-82BA-E4879F92E489}"/>
              </a:ext>
            </a:extLst>
          </p:cNvPr>
          <p:cNvSpPr>
            <a:spLocks noGrp="1"/>
          </p:cNvSpPr>
          <p:nvPr>
            <p:ph type="pic" idx="23" hasCustomPrompt="1"/>
          </p:nvPr>
        </p:nvSpPr>
        <p:spPr>
          <a:xfrm>
            <a:off x="3928535"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7" name="Text Placeholder 4">
            <a:extLst>
              <a:ext uri="{FF2B5EF4-FFF2-40B4-BE49-F238E27FC236}">
                <a16:creationId xmlns:a16="http://schemas.microsoft.com/office/drawing/2014/main" id="{403422E2-D9BF-2E4D-B424-7D8C3057CAD7}"/>
              </a:ext>
            </a:extLst>
          </p:cNvPr>
          <p:cNvSpPr>
            <a:spLocks noGrp="1"/>
          </p:cNvSpPr>
          <p:nvPr>
            <p:ph type="body" sz="quarter" idx="24" hasCustomPrompt="1"/>
          </p:nvPr>
        </p:nvSpPr>
        <p:spPr>
          <a:xfrm>
            <a:off x="1598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8" name="Text Placeholder 2">
            <a:extLst>
              <a:ext uri="{FF2B5EF4-FFF2-40B4-BE49-F238E27FC236}">
                <a16:creationId xmlns:a16="http://schemas.microsoft.com/office/drawing/2014/main" id="{DA53AA2D-2292-E746-97A3-C8C58D6CFA2B}"/>
              </a:ext>
            </a:extLst>
          </p:cNvPr>
          <p:cNvSpPr>
            <a:spLocks noGrp="1"/>
          </p:cNvSpPr>
          <p:nvPr>
            <p:ph type="body" sz="quarter" idx="25" hasCustomPrompt="1"/>
          </p:nvPr>
        </p:nvSpPr>
        <p:spPr>
          <a:xfrm>
            <a:off x="1598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0" name="Picture Placeholder 2">
            <a:extLst>
              <a:ext uri="{FF2B5EF4-FFF2-40B4-BE49-F238E27FC236}">
                <a16:creationId xmlns:a16="http://schemas.microsoft.com/office/drawing/2014/main" id="{BA81A13E-7277-EA4F-ABFC-55FB35253C20}"/>
              </a:ext>
            </a:extLst>
          </p:cNvPr>
          <p:cNvSpPr>
            <a:spLocks noGrp="1"/>
          </p:cNvSpPr>
          <p:nvPr>
            <p:ph type="pic" idx="26" hasCustomPrompt="1"/>
          </p:nvPr>
        </p:nvSpPr>
        <p:spPr>
          <a:xfrm>
            <a:off x="853440"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34" name="Text Placeholder 4">
            <a:extLst>
              <a:ext uri="{FF2B5EF4-FFF2-40B4-BE49-F238E27FC236}">
                <a16:creationId xmlns:a16="http://schemas.microsoft.com/office/drawing/2014/main" id="{16054A60-6726-F74C-99C8-CE93114E3B30}"/>
              </a:ext>
            </a:extLst>
          </p:cNvPr>
          <p:cNvSpPr>
            <a:spLocks noGrp="1"/>
          </p:cNvSpPr>
          <p:nvPr>
            <p:ph type="body" sz="quarter" idx="27" hasCustomPrompt="1"/>
          </p:nvPr>
        </p:nvSpPr>
        <p:spPr>
          <a:xfrm>
            <a:off x="4646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35" name="Text Placeholder 2">
            <a:extLst>
              <a:ext uri="{FF2B5EF4-FFF2-40B4-BE49-F238E27FC236}">
                <a16:creationId xmlns:a16="http://schemas.microsoft.com/office/drawing/2014/main" id="{D223289B-BDFE-6E4E-BF07-8FDAB2EA9E18}"/>
              </a:ext>
            </a:extLst>
          </p:cNvPr>
          <p:cNvSpPr>
            <a:spLocks noGrp="1"/>
          </p:cNvSpPr>
          <p:nvPr>
            <p:ph type="body" sz="quarter" idx="28" hasCustomPrompt="1"/>
          </p:nvPr>
        </p:nvSpPr>
        <p:spPr>
          <a:xfrm>
            <a:off x="4646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6" name="Picture Placeholder 2">
            <a:extLst>
              <a:ext uri="{FF2B5EF4-FFF2-40B4-BE49-F238E27FC236}">
                <a16:creationId xmlns:a16="http://schemas.microsoft.com/office/drawing/2014/main" id="{EB661BF0-EA70-2747-80CA-2397C359D612}"/>
              </a:ext>
            </a:extLst>
          </p:cNvPr>
          <p:cNvSpPr>
            <a:spLocks noGrp="1"/>
          </p:cNvSpPr>
          <p:nvPr>
            <p:ph type="pic" idx="29" hasCustomPrompt="1"/>
          </p:nvPr>
        </p:nvSpPr>
        <p:spPr>
          <a:xfrm>
            <a:off x="3928535"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2" name="Text Placeholder 4">
            <a:extLst>
              <a:ext uri="{FF2B5EF4-FFF2-40B4-BE49-F238E27FC236}">
                <a16:creationId xmlns:a16="http://schemas.microsoft.com/office/drawing/2014/main" id="{B6B432E2-4FC2-A741-88FE-202C00245C53}"/>
              </a:ext>
            </a:extLst>
          </p:cNvPr>
          <p:cNvSpPr>
            <a:spLocks noGrp="1"/>
          </p:cNvSpPr>
          <p:nvPr>
            <p:ph type="body" sz="quarter" idx="32" hasCustomPrompt="1"/>
          </p:nvPr>
        </p:nvSpPr>
        <p:spPr>
          <a:xfrm>
            <a:off x="7924801" y="441746"/>
            <a:ext cx="341375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elit</a:t>
            </a:r>
          </a:p>
        </p:txBody>
      </p:sp>
      <p:sp>
        <p:nvSpPr>
          <p:cNvPr id="45" name="Text Placeholder 6">
            <a:extLst>
              <a:ext uri="{FF2B5EF4-FFF2-40B4-BE49-F238E27FC236}">
                <a16:creationId xmlns:a16="http://schemas.microsoft.com/office/drawing/2014/main" id="{D4FF8F33-18DA-2246-9C39-0DCB938CF1F6}"/>
              </a:ext>
            </a:extLst>
          </p:cNvPr>
          <p:cNvSpPr>
            <a:spLocks noGrp="1"/>
          </p:cNvSpPr>
          <p:nvPr>
            <p:ph type="body" sz="quarter" idx="33" hasCustomPrompt="1"/>
          </p:nvPr>
        </p:nvSpPr>
        <p:spPr>
          <a:xfrm>
            <a:off x="7956883" y="1429566"/>
            <a:ext cx="338167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41" name="Slide Number Placeholder 5">
            <a:extLst>
              <a:ext uri="{FF2B5EF4-FFF2-40B4-BE49-F238E27FC236}">
                <a16:creationId xmlns:a16="http://schemas.microsoft.com/office/drawing/2014/main" id="{BF7A9FC8-F320-5E4C-9138-60ADC0CEF07B}"/>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44" name="Straight Connector 43">
            <a:extLst>
              <a:ext uri="{FF2B5EF4-FFF2-40B4-BE49-F238E27FC236}">
                <a16:creationId xmlns:a16="http://schemas.microsoft.com/office/drawing/2014/main" id="{17C83957-5F62-4840-91ED-BFF47CEE187C}"/>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Content Placeholder 3">
            <a:extLst>
              <a:ext uri="{FF2B5EF4-FFF2-40B4-BE49-F238E27FC236}">
                <a16:creationId xmlns:a16="http://schemas.microsoft.com/office/drawing/2014/main" id="{EDFD658A-E653-5622-BBE4-15049CC3D275}"/>
              </a:ext>
            </a:extLst>
          </p:cNvPr>
          <p:cNvSpPr>
            <a:spLocks noGrp="1"/>
          </p:cNvSpPr>
          <p:nvPr>
            <p:ph sz="quarter" idx="15" hasCustomPrompt="1"/>
          </p:nvPr>
        </p:nvSpPr>
        <p:spPr>
          <a:xfrm>
            <a:off x="853018" y="6531734"/>
            <a:ext cx="563583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663262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title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8875046" y="1279435"/>
            <a:ext cx="331693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6975870" y="5314125"/>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7793797" y="3764133"/>
            <a:ext cx="439818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14" name="Text Placeholder 2">
            <a:extLst>
              <a:ext uri="{FF2B5EF4-FFF2-40B4-BE49-F238E27FC236}">
                <a16:creationId xmlns:a16="http://schemas.microsoft.com/office/drawing/2014/main" id="{92E01C7C-5407-354C-B2EA-8EF31D0FAA88}"/>
              </a:ext>
            </a:extLst>
          </p:cNvPr>
          <p:cNvSpPr>
            <a:spLocks noGrp="1"/>
          </p:cNvSpPr>
          <p:nvPr>
            <p:ph type="body" sz="quarter" idx="16" hasCustomPrompt="1"/>
          </p:nvPr>
        </p:nvSpPr>
        <p:spPr>
          <a:xfrm>
            <a:off x="601133" y="5435601"/>
            <a:ext cx="6375400"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8" name="Picture Placeholder 9">
            <a:extLst>
              <a:ext uri="{FF2B5EF4-FFF2-40B4-BE49-F238E27FC236}">
                <a16:creationId xmlns:a16="http://schemas.microsoft.com/office/drawing/2014/main" id="{579AB3A2-FCA6-C941-A9AF-8220C28CF633}"/>
              </a:ext>
            </a:extLst>
          </p:cNvPr>
          <p:cNvSpPr>
            <a:spLocks noGrp="1"/>
          </p:cNvSpPr>
          <p:nvPr>
            <p:ph type="pic" sz="quarter" idx="17"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5" name="Title 1">
            <a:extLst>
              <a:ext uri="{FF2B5EF4-FFF2-40B4-BE49-F238E27FC236}">
                <a16:creationId xmlns:a16="http://schemas.microsoft.com/office/drawing/2014/main" id="{4AF4E8AC-5DA9-9F43-A5FE-50E995BBF0FB}"/>
              </a:ext>
            </a:extLst>
          </p:cNvPr>
          <p:cNvSpPr>
            <a:spLocks noGrp="1"/>
          </p:cNvSpPr>
          <p:nvPr>
            <p:ph type="title" hasCustomPrompt="1"/>
          </p:nvPr>
        </p:nvSpPr>
        <p:spPr>
          <a:xfrm>
            <a:off x="601134" y="1985913"/>
            <a:ext cx="6375303" cy="3358048"/>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3" name="Content Placeholder 3">
            <a:extLst>
              <a:ext uri="{FF2B5EF4-FFF2-40B4-BE49-F238E27FC236}">
                <a16:creationId xmlns:a16="http://schemas.microsoft.com/office/drawing/2014/main" id="{7B433F16-04A7-816E-B6A7-76011515CD70}"/>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30247948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30840"/>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728264"/>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4"/>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2" y="2841253"/>
            <a:ext cx="4485913" cy="863400"/>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1" y="3895449"/>
            <a:ext cx="4484444"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6" name="Straight Connector 25">
            <a:extLst>
              <a:ext uri="{FF2B5EF4-FFF2-40B4-BE49-F238E27FC236}">
                <a16:creationId xmlns:a16="http://schemas.microsoft.com/office/drawing/2014/main" id="{76FAD572-04B4-BC4F-B9AF-0AFDEEC2C44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0178970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 Header + Stat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30840"/>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1" y="4183519"/>
            <a:ext cx="8246135" cy="179353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8246133" y="4183519"/>
            <a:ext cx="118099" cy="1793536"/>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853442" y="2711549"/>
            <a:ext cx="3913369" cy="852115"/>
          </a:xfrm>
          <a:prstGeom prst="rect">
            <a:avLst/>
          </a:prstGeom>
        </p:spPr>
        <p:txBody>
          <a:bodyPr>
            <a:spAutoFit/>
          </a:bodyPr>
          <a:lstStyle>
            <a:lvl1pPr marL="0" indent="0">
              <a:lnSpc>
                <a:spcPct val="130000"/>
              </a:lnSpc>
              <a:spcBef>
                <a:spcPts val="0"/>
              </a:spcBef>
              <a:spcAft>
                <a:spcPts val="8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 adipiscing elit. Incididunt ut labore et dolore magna. Quis nostrud exercitation ullamco.</a:t>
            </a:r>
          </a:p>
        </p:txBody>
      </p:sp>
      <p:sp>
        <p:nvSpPr>
          <p:cNvPr id="23" name="Text Placeholder 4">
            <a:extLst>
              <a:ext uri="{FF2B5EF4-FFF2-40B4-BE49-F238E27FC236}">
                <a16:creationId xmlns:a16="http://schemas.microsoft.com/office/drawing/2014/main" id="{5507AA1B-F987-5341-8177-6DCC02206327}"/>
              </a:ext>
            </a:extLst>
          </p:cNvPr>
          <p:cNvSpPr>
            <a:spLocks noGrp="1"/>
          </p:cNvSpPr>
          <p:nvPr>
            <p:ph type="body" sz="quarter" idx="12" hasCustomPrompt="1"/>
          </p:nvPr>
        </p:nvSpPr>
        <p:spPr>
          <a:xfrm>
            <a:off x="1075141" y="4452847"/>
            <a:ext cx="1358131" cy="784702"/>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5" name="Text Placeholder 2">
            <a:extLst>
              <a:ext uri="{FF2B5EF4-FFF2-40B4-BE49-F238E27FC236}">
                <a16:creationId xmlns:a16="http://schemas.microsoft.com/office/drawing/2014/main" id="{F49C811C-6E73-2B4A-A935-FBE5605AB2AE}"/>
              </a:ext>
            </a:extLst>
          </p:cNvPr>
          <p:cNvSpPr>
            <a:spLocks noGrp="1"/>
          </p:cNvSpPr>
          <p:nvPr>
            <p:ph type="body" sz="quarter" idx="48" hasCustomPrompt="1"/>
          </p:nvPr>
        </p:nvSpPr>
        <p:spPr>
          <a:xfrm>
            <a:off x="80765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26" name="Text Placeholder 4">
            <a:extLst>
              <a:ext uri="{FF2B5EF4-FFF2-40B4-BE49-F238E27FC236}">
                <a16:creationId xmlns:a16="http://schemas.microsoft.com/office/drawing/2014/main" id="{3FF8063A-EB8B-2643-AFA3-81EBD511544D}"/>
              </a:ext>
            </a:extLst>
          </p:cNvPr>
          <p:cNvSpPr>
            <a:spLocks noGrp="1"/>
          </p:cNvSpPr>
          <p:nvPr>
            <p:ph type="body" sz="quarter" idx="49" hasCustomPrompt="1"/>
          </p:nvPr>
        </p:nvSpPr>
        <p:spPr>
          <a:xfrm>
            <a:off x="3683304" y="4452847"/>
            <a:ext cx="1358131" cy="784702"/>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7" name="Text Placeholder 2">
            <a:extLst>
              <a:ext uri="{FF2B5EF4-FFF2-40B4-BE49-F238E27FC236}">
                <a16:creationId xmlns:a16="http://schemas.microsoft.com/office/drawing/2014/main" id="{C33B0F9D-26C5-4042-BD8A-3B7D7FD7E9F1}"/>
              </a:ext>
            </a:extLst>
          </p:cNvPr>
          <p:cNvSpPr>
            <a:spLocks noGrp="1"/>
          </p:cNvSpPr>
          <p:nvPr>
            <p:ph type="body" sz="quarter" idx="50" hasCustomPrompt="1"/>
          </p:nvPr>
        </p:nvSpPr>
        <p:spPr>
          <a:xfrm>
            <a:off x="3415816"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a:t>
            </a:r>
          </a:p>
        </p:txBody>
      </p:sp>
      <p:sp>
        <p:nvSpPr>
          <p:cNvPr id="29" name="Text Placeholder 4">
            <a:extLst>
              <a:ext uri="{FF2B5EF4-FFF2-40B4-BE49-F238E27FC236}">
                <a16:creationId xmlns:a16="http://schemas.microsoft.com/office/drawing/2014/main" id="{82194906-54BE-FC42-A576-EE1D4629F29D}"/>
              </a:ext>
            </a:extLst>
          </p:cNvPr>
          <p:cNvSpPr>
            <a:spLocks noGrp="1"/>
          </p:cNvSpPr>
          <p:nvPr>
            <p:ph type="body" sz="quarter" idx="51" hasCustomPrompt="1"/>
          </p:nvPr>
        </p:nvSpPr>
        <p:spPr>
          <a:xfrm>
            <a:off x="6214301" y="4452847"/>
            <a:ext cx="1358131" cy="784702"/>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5" name="Text Placeholder 2">
            <a:extLst>
              <a:ext uri="{FF2B5EF4-FFF2-40B4-BE49-F238E27FC236}">
                <a16:creationId xmlns:a16="http://schemas.microsoft.com/office/drawing/2014/main" id="{BFBD968C-9DD4-0340-AF9A-731CFE1190B0}"/>
              </a:ext>
            </a:extLst>
          </p:cNvPr>
          <p:cNvSpPr>
            <a:spLocks noGrp="1"/>
          </p:cNvSpPr>
          <p:nvPr>
            <p:ph type="body" sz="quarter" idx="52" hasCustomPrompt="1"/>
          </p:nvPr>
        </p:nvSpPr>
        <p:spPr>
          <a:xfrm>
            <a:off x="594681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36" name="Slide Number Placeholder 5">
            <a:extLst>
              <a:ext uri="{FF2B5EF4-FFF2-40B4-BE49-F238E27FC236}">
                <a16:creationId xmlns:a16="http://schemas.microsoft.com/office/drawing/2014/main" id="{63438CFD-138E-524A-BF0C-980E737AAE55}"/>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9" name="Straight Connector 38">
            <a:extLst>
              <a:ext uri="{FF2B5EF4-FFF2-40B4-BE49-F238E27FC236}">
                <a16:creationId xmlns:a16="http://schemas.microsoft.com/office/drawing/2014/main" id="{C6F95BED-C295-5340-94D9-DFBC0ECF383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3">
            <a:extLst>
              <a:ext uri="{FF2B5EF4-FFF2-40B4-BE49-F238E27FC236}">
                <a16:creationId xmlns:a16="http://schemas.microsoft.com/office/drawing/2014/main" id="{331268B2-4A5A-3D60-D1E8-38EE1B3D0DC6}"/>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9166474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 Header + Image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2"/>
            <a:ext cx="2885440" cy="2853153"/>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2626643"/>
            <a:ext cx="2914559" cy="802357"/>
          </a:xfrm>
          <a:prstGeom prst="rect">
            <a:avLst/>
          </a:prstGeom>
        </p:spPr>
        <p:txBody>
          <a:bodyPr anchor="b" anchorCtr="0">
            <a:spAutoFit/>
          </a:bodyPr>
          <a:lstStyle>
            <a:lvl1pPr marL="0" indent="0" algn="l">
              <a:lnSpc>
                <a:spcPct val="120000"/>
              </a:lnSpc>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elit </a:t>
            </a:r>
            <a:r>
              <a:rPr lang="en-US" err="1"/>
              <a:t>duis</a:t>
            </a:r>
            <a:r>
              <a:rPr lang="en-US"/>
              <a:t> </a:t>
            </a:r>
            <a:r>
              <a:rPr lang="en-US" err="1"/>
              <a:t>autre</a:t>
            </a:r>
            <a:endParaRPr lang="en-US"/>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Text Placeholder 6">
            <a:extLst>
              <a:ext uri="{FF2B5EF4-FFF2-40B4-BE49-F238E27FC236}">
                <a16:creationId xmlns:a16="http://schemas.microsoft.com/office/drawing/2014/main" id="{E8EEE4CA-A3AE-D64D-BC10-C926E5332856}"/>
              </a:ext>
            </a:extLst>
          </p:cNvPr>
          <p:cNvSpPr>
            <a:spLocks noGrp="1"/>
          </p:cNvSpPr>
          <p:nvPr>
            <p:ph type="body" sz="quarter" idx="33" hasCustomPrompt="1"/>
          </p:nvPr>
        </p:nvSpPr>
        <p:spPr>
          <a:xfrm>
            <a:off x="8704645" y="3572565"/>
            <a:ext cx="291455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7" name="Content Placeholder 3">
            <a:extLst>
              <a:ext uri="{FF2B5EF4-FFF2-40B4-BE49-F238E27FC236}">
                <a16:creationId xmlns:a16="http://schemas.microsoft.com/office/drawing/2014/main" id="{E6823479-A6DE-6752-B3DA-D040DA13529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0650055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 Header + Image + Stat Callou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2"/>
            <a:ext cx="2885440" cy="2853153"/>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1802421"/>
            <a:ext cx="1358131" cy="784702"/>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9" name="Text Placeholder 2">
            <a:extLst>
              <a:ext uri="{FF2B5EF4-FFF2-40B4-BE49-F238E27FC236}">
                <a16:creationId xmlns:a16="http://schemas.microsoft.com/office/drawing/2014/main" id="{EE45BF00-2987-B640-866E-3DC2A15572E4}"/>
              </a:ext>
            </a:extLst>
          </p:cNvPr>
          <p:cNvSpPr>
            <a:spLocks noGrp="1"/>
          </p:cNvSpPr>
          <p:nvPr>
            <p:ph type="body" sz="quarter" idx="16" hasCustomPrompt="1"/>
          </p:nvPr>
        </p:nvSpPr>
        <p:spPr>
          <a:xfrm>
            <a:off x="8704644" y="2507048"/>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50" name="Text Placeholder 4">
            <a:extLst>
              <a:ext uri="{FF2B5EF4-FFF2-40B4-BE49-F238E27FC236}">
                <a16:creationId xmlns:a16="http://schemas.microsoft.com/office/drawing/2014/main" id="{5579118C-79CA-144E-AA8F-2E2A7C13F30B}"/>
              </a:ext>
            </a:extLst>
          </p:cNvPr>
          <p:cNvSpPr>
            <a:spLocks noGrp="1"/>
          </p:cNvSpPr>
          <p:nvPr>
            <p:ph type="body" sz="quarter" idx="18" hasCustomPrompt="1"/>
          </p:nvPr>
        </p:nvSpPr>
        <p:spPr>
          <a:xfrm>
            <a:off x="8704645" y="3455114"/>
            <a:ext cx="1358131" cy="784702"/>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1" name="Text Placeholder 2">
            <a:extLst>
              <a:ext uri="{FF2B5EF4-FFF2-40B4-BE49-F238E27FC236}">
                <a16:creationId xmlns:a16="http://schemas.microsoft.com/office/drawing/2014/main" id="{E288E0C1-0C4B-BF4E-8463-30E1FA0AAA31}"/>
              </a:ext>
            </a:extLst>
          </p:cNvPr>
          <p:cNvSpPr>
            <a:spLocks noGrp="1"/>
          </p:cNvSpPr>
          <p:nvPr>
            <p:ph type="body" sz="quarter" idx="19" hasCustomPrompt="1"/>
          </p:nvPr>
        </p:nvSpPr>
        <p:spPr>
          <a:xfrm>
            <a:off x="8704644" y="4159741"/>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4">
            <a:extLst>
              <a:ext uri="{FF2B5EF4-FFF2-40B4-BE49-F238E27FC236}">
                <a16:creationId xmlns:a16="http://schemas.microsoft.com/office/drawing/2014/main" id="{1DFD462B-B12A-1247-B9F0-C032F89F444F}"/>
              </a:ext>
            </a:extLst>
          </p:cNvPr>
          <p:cNvSpPr>
            <a:spLocks noGrp="1"/>
          </p:cNvSpPr>
          <p:nvPr>
            <p:ph type="body" sz="quarter" idx="20" hasCustomPrompt="1"/>
          </p:nvPr>
        </p:nvSpPr>
        <p:spPr>
          <a:xfrm>
            <a:off x="8704645" y="5138707"/>
            <a:ext cx="1358131" cy="784702"/>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7" name="Text Placeholder 2">
            <a:extLst>
              <a:ext uri="{FF2B5EF4-FFF2-40B4-BE49-F238E27FC236}">
                <a16:creationId xmlns:a16="http://schemas.microsoft.com/office/drawing/2014/main" id="{76F48538-FB2D-2E41-8152-BED0BA0B5C86}"/>
              </a:ext>
            </a:extLst>
          </p:cNvPr>
          <p:cNvSpPr>
            <a:spLocks noGrp="1"/>
          </p:cNvSpPr>
          <p:nvPr>
            <p:ph type="body" sz="quarter" idx="21" hasCustomPrompt="1"/>
          </p:nvPr>
        </p:nvSpPr>
        <p:spPr>
          <a:xfrm>
            <a:off x="8704644" y="5843334"/>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Content Placeholder 3">
            <a:extLst>
              <a:ext uri="{FF2B5EF4-FFF2-40B4-BE49-F238E27FC236}">
                <a16:creationId xmlns:a16="http://schemas.microsoft.com/office/drawing/2014/main" id="{CA484163-80EF-40FC-1A40-69C7BC36E53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5267916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 Header + 2 Callout Boxes + 2 images (V)">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6" y="15497"/>
            <a:ext cx="2696833" cy="342900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30840"/>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23" name="Picture Placeholder 2">
            <a:extLst>
              <a:ext uri="{FF2B5EF4-FFF2-40B4-BE49-F238E27FC236}">
                <a16:creationId xmlns:a16="http://schemas.microsoft.com/office/drawing/2014/main" id="{874FEB89-8FA2-D94F-AA19-4F5CDD2FAEB6}"/>
              </a:ext>
            </a:extLst>
          </p:cNvPr>
          <p:cNvSpPr>
            <a:spLocks noGrp="1"/>
          </p:cNvSpPr>
          <p:nvPr>
            <p:ph type="pic" idx="48" hasCustomPrompt="1"/>
          </p:nvPr>
        </p:nvSpPr>
        <p:spPr>
          <a:xfrm>
            <a:off x="9367346" y="3426104"/>
            <a:ext cx="2824655" cy="3431897"/>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5334217" y="4545217"/>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10321292" y="4545217"/>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5711022" y="4994889"/>
            <a:ext cx="3980847" cy="367793"/>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5711022" y="5500396"/>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25" name="SmartArt Placeholder 5">
            <a:extLst>
              <a:ext uri="{FF2B5EF4-FFF2-40B4-BE49-F238E27FC236}">
                <a16:creationId xmlns:a16="http://schemas.microsoft.com/office/drawing/2014/main" id="{DD032622-D219-C34A-92DB-FD8972E704F4}"/>
              </a:ext>
            </a:extLst>
          </p:cNvPr>
          <p:cNvSpPr>
            <a:spLocks noGrp="1"/>
          </p:cNvSpPr>
          <p:nvPr>
            <p:ph type="dgm" sz="quarter" idx="49"/>
          </p:nvPr>
        </p:nvSpPr>
        <p:spPr>
          <a:xfrm flipH="1">
            <a:off x="7207303" y="1126201"/>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6" name="SmartArt Placeholder 5">
            <a:extLst>
              <a:ext uri="{FF2B5EF4-FFF2-40B4-BE49-F238E27FC236}">
                <a16:creationId xmlns:a16="http://schemas.microsoft.com/office/drawing/2014/main" id="{90CA3051-ECC4-CA4F-9F07-AE147B28A9A9}"/>
              </a:ext>
            </a:extLst>
          </p:cNvPr>
          <p:cNvSpPr>
            <a:spLocks noGrp="1"/>
          </p:cNvSpPr>
          <p:nvPr>
            <p:ph type="dgm" sz="quarter" idx="50"/>
          </p:nvPr>
        </p:nvSpPr>
        <p:spPr>
          <a:xfrm flipH="1">
            <a:off x="7077611" y="1126201"/>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7" name="Text Placeholder 4">
            <a:extLst>
              <a:ext uri="{FF2B5EF4-FFF2-40B4-BE49-F238E27FC236}">
                <a16:creationId xmlns:a16="http://schemas.microsoft.com/office/drawing/2014/main" id="{4A8B276D-6ED1-3147-A1CE-C736B286E16B}"/>
              </a:ext>
            </a:extLst>
          </p:cNvPr>
          <p:cNvSpPr>
            <a:spLocks noGrp="1"/>
          </p:cNvSpPr>
          <p:nvPr>
            <p:ph type="body" sz="quarter" idx="51" hasCustomPrompt="1"/>
          </p:nvPr>
        </p:nvSpPr>
        <p:spPr>
          <a:xfrm>
            <a:off x="7584107" y="1591306"/>
            <a:ext cx="3980847" cy="367793"/>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9" name="Text Placeholder 2">
            <a:extLst>
              <a:ext uri="{FF2B5EF4-FFF2-40B4-BE49-F238E27FC236}">
                <a16:creationId xmlns:a16="http://schemas.microsoft.com/office/drawing/2014/main" id="{270C3AE8-92A6-DC45-8076-1016702E8E99}"/>
              </a:ext>
            </a:extLst>
          </p:cNvPr>
          <p:cNvSpPr>
            <a:spLocks noGrp="1"/>
          </p:cNvSpPr>
          <p:nvPr>
            <p:ph type="body" sz="quarter" idx="52" hasCustomPrompt="1"/>
          </p:nvPr>
        </p:nvSpPr>
        <p:spPr>
          <a:xfrm>
            <a:off x="7584107" y="2096813"/>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39" name="Text Placeholder 6">
            <a:extLst>
              <a:ext uri="{FF2B5EF4-FFF2-40B4-BE49-F238E27FC236}">
                <a16:creationId xmlns:a16="http://schemas.microsoft.com/office/drawing/2014/main" id="{8D91E962-DA95-3346-8161-55FB857B6BFC}"/>
              </a:ext>
            </a:extLst>
          </p:cNvPr>
          <p:cNvSpPr>
            <a:spLocks noGrp="1"/>
          </p:cNvSpPr>
          <p:nvPr>
            <p:ph type="body" sz="quarter" idx="13" hasCustomPrompt="1"/>
          </p:nvPr>
        </p:nvSpPr>
        <p:spPr>
          <a:xfrm>
            <a:off x="853018" y="2724548"/>
            <a:ext cx="391336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B1BBAB00-AD41-366E-8609-958A5D058F83}"/>
              </a:ext>
            </a:extLst>
          </p:cNvPr>
          <p:cNvSpPr>
            <a:spLocks noGrp="1"/>
          </p:cNvSpPr>
          <p:nvPr>
            <p:ph sz="quarter" idx="15" hasCustomPrompt="1"/>
          </p:nvPr>
        </p:nvSpPr>
        <p:spPr>
          <a:xfrm>
            <a:off x="853019" y="6531734"/>
            <a:ext cx="3913368"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3038782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 Question + Answ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10836993"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a:t>
            </a:r>
          </a:p>
        </p:txBody>
      </p:sp>
      <p:sp>
        <p:nvSpPr>
          <p:cNvPr id="24" name="Text Placeholder 2">
            <a:extLst>
              <a:ext uri="{FF2B5EF4-FFF2-40B4-BE49-F238E27FC236}">
                <a16:creationId xmlns:a16="http://schemas.microsoft.com/office/drawing/2014/main" id="{173C2D75-551A-4549-A68C-FB586B54A88F}"/>
              </a:ext>
            </a:extLst>
          </p:cNvPr>
          <p:cNvSpPr>
            <a:spLocks noGrp="1"/>
          </p:cNvSpPr>
          <p:nvPr>
            <p:ph type="body" sz="quarter" idx="16" hasCustomPrompt="1"/>
          </p:nvPr>
        </p:nvSpPr>
        <p:spPr>
          <a:xfrm>
            <a:off x="853441" y="2299573"/>
            <a:ext cx="2152677" cy="269817"/>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A</a:t>
            </a:r>
          </a:p>
        </p:txBody>
      </p:sp>
      <p:sp>
        <p:nvSpPr>
          <p:cNvPr id="35" name="Text Placeholder 2">
            <a:extLst>
              <a:ext uri="{FF2B5EF4-FFF2-40B4-BE49-F238E27FC236}">
                <a16:creationId xmlns:a16="http://schemas.microsoft.com/office/drawing/2014/main" id="{D003CF36-0F40-294E-A205-0A89A49DFED7}"/>
              </a:ext>
            </a:extLst>
          </p:cNvPr>
          <p:cNvSpPr>
            <a:spLocks noGrp="1"/>
          </p:cNvSpPr>
          <p:nvPr>
            <p:ph type="body" sz="quarter" idx="20" hasCustomPrompt="1"/>
          </p:nvPr>
        </p:nvSpPr>
        <p:spPr>
          <a:xfrm>
            <a:off x="853440"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grpSp>
        <p:nvGrpSpPr>
          <p:cNvPr id="46" name="Group 45">
            <a:extLst>
              <a:ext uri="{FF2B5EF4-FFF2-40B4-BE49-F238E27FC236}">
                <a16:creationId xmlns:a16="http://schemas.microsoft.com/office/drawing/2014/main" id="{CD4CDA74-4142-3D49-B359-1E6280FC3329}"/>
              </a:ext>
            </a:extLst>
          </p:cNvPr>
          <p:cNvGrpSpPr/>
          <p:nvPr/>
        </p:nvGrpSpPr>
        <p:grpSpPr>
          <a:xfrm>
            <a:off x="822573" y="5001267"/>
            <a:ext cx="559696" cy="559696"/>
            <a:chOff x="4181311" y="1066071"/>
            <a:chExt cx="773364" cy="773364"/>
          </a:xfrm>
        </p:grpSpPr>
        <p:sp>
          <p:nvSpPr>
            <p:cNvPr id="48" name="Oval 47">
              <a:extLst>
                <a:ext uri="{FF2B5EF4-FFF2-40B4-BE49-F238E27FC236}">
                  <a16:creationId xmlns:a16="http://schemas.microsoft.com/office/drawing/2014/main" id="{83E22081-D9AA-E14B-9A14-D44D00EE2FDA}"/>
                </a:ext>
              </a:extLst>
            </p:cNvPr>
            <p:cNvSpPr/>
            <p:nvPr/>
          </p:nvSpPr>
          <p:spPr>
            <a:xfrm>
              <a:off x="4181311" y="1066071"/>
              <a:ext cx="773364" cy="773364"/>
            </a:xfrm>
            <a:prstGeom prst="ellipse">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3200" b="1">
                <a:solidFill>
                  <a:srgbClr val="00AAC6"/>
                </a:solidFill>
                <a:latin typeface="Neue Haas Grotesk Text Pro" panose="020B0504020202020204" pitchFamily="34" charset="0"/>
              </a:endParaRPr>
            </a:p>
          </p:txBody>
        </p:sp>
        <p:pic>
          <p:nvPicPr>
            <p:cNvPr id="49" name="Picture 48" descr="A picture containing light, drawing&#10;&#10;Description automatically generated">
              <a:extLst>
                <a:ext uri="{FF2B5EF4-FFF2-40B4-BE49-F238E27FC236}">
                  <a16:creationId xmlns:a16="http://schemas.microsoft.com/office/drawing/2014/main" id="{7B9EEFF8-9992-BE4D-9D23-B29E3B6A0FEF}"/>
                </a:ext>
              </a:extLst>
            </p:cNvPr>
            <p:cNvPicPr>
              <a:picLocks noChangeAspect="1"/>
            </p:cNvPicPr>
            <p:nvPr/>
          </p:nvPicPr>
          <p:blipFill>
            <a:blip cstate="email">
              <a:extLst>
                <a:ext uri="{28A0092B-C50C-407E-A947-70E740481C1C}">
                  <a14:useLocalDpi xmlns:a14="http://schemas.microsoft.com/office/drawing/2010/main"/>
                </a:ext>
              </a:extLst>
            </a:blip>
            <a:stretch>
              <a:fillRect/>
            </a:stretch>
          </p:blipFill>
          <p:spPr>
            <a:xfrm>
              <a:off x="4321846" y="1193749"/>
              <a:ext cx="500308" cy="520501"/>
            </a:xfrm>
            <a:prstGeom prst="rect">
              <a:avLst/>
            </a:prstGeom>
          </p:spPr>
        </p:pic>
      </p:gr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611033" y="5022506"/>
            <a:ext cx="10079400" cy="707972"/>
          </a:xfrm>
          <a:prstGeom prst="rect">
            <a:avLst/>
          </a:prstGeom>
        </p:spPr>
        <p:txBody>
          <a:bodyPr>
            <a:spAutoFit/>
          </a:bodyPr>
          <a:lstStyle>
            <a:lvl1pPr marL="0" indent="0">
              <a:lnSpc>
                <a:spcPct val="120000"/>
              </a:lnSpc>
              <a:buNone/>
              <a:defRPr lang="en-US" sz="2000"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40" name="Text Placeholder 2">
            <a:extLst>
              <a:ext uri="{FF2B5EF4-FFF2-40B4-BE49-F238E27FC236}">
                <a16:creationId xmlns:a16="http://schemas.microsoft.com/office/drawing/2014/main" id="{9BB70AF6-29FB-A64D-8FB4-A62D801824EC}"/>
              </a:ext>
            </a:extLst>
          </p:cNvPr>
          <p:cNvSpPr>
            <a:spLocks noGrp="1"/>
          </p:cNvSpPr>
          <p:nvPr>
            <p:ph type="body" sz="quarter" idx="21" hasCustomPrompt="1"/>
          </p:nvPr>
        </p:nvSpPr>
        <p:spPr>
          <a:xfrm>
            <a:off x="3750980" y="2299573"/>
            <a:ext cx="2152677" cy="269817"/>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B</a:t>
            </a:r>
          </a:p>
        </p:txBody>
      </p:sp>
      <p:sp>
        <p:nvSpPr>
          <p:cNvPr id="45" name="Text Placeholder 2">
            <a:extLst>
              <a:ext uri="{FF2B5EF4-FFF2-40B4-BE49-F238E27FC236}">
                <a16:creationId xmlns:a16="http://schemas.microsoft.com/office/drawing/2014/main" id="{C99796F8-BA54-C344-885A-052A36BF2E37}"/>
              </a:ext>
            </a:extLst>
          </p:cNvPr>
          <p:cNvSpPr>
            <a:spLocks noGrp="1"/>
          </p:cNvSpPr>
          <p:nvPr>
            <p:ph type="body" sz="quarter" idx="22" hasCustomPrompt="1"/>
          </p:nvPr>
        </p:nvSpPr>
        <p:spPr>
          <a:xfrm>
            <a:off x="3750981"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Text Placeholder 2">
            <a:extLst>
              <a:ext uri="{FF2B5EF4-FFF2-40B4-BE49-F238E27FC236}">
                <a16:creationId xmlns:a16="http://schemas.microsoft.com/office/drawing/2014/main" id="{89F232B6-9AA0-2A46-B3B7-B1AC2474D85B}"/>
              </a:ext>
            </a:extLst>
          </p:cNvPr>
          <p:cNvSpPr>
            <a:spLocks noGrp="1"/>
          </p:cNvSpPr>
          <p:nvPr>
            <p:ph type="body" sz="quarter" idx="23" hasCustomPrompt="1"/>
          </p:nvPr>
        </p:nvSpPr>
        <p:spPr>
          <a:xfrm>
            <a:off x="6648517" y="2299573"/>
            <a:ext cx="2152677" cy="269817"/>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  </a:t>
            </a:r>
          </a:p>
        </p:txBody>
      </p:sp>
      <p:sp>
        <p:nvSpPr>
          <p:cNvPr id="51" name="Text Placeholder 2">
            <a:extLst>
              <a:ext uri="{FF2B5EF4-FFF2-40B4-BE49-F238E27FC236}">
                <a16:creationId xmlns:a16="http://schemas.microsoft.com/office/drawing/2014/main" id="{ED87A3D0-0680-9944-9687-BA7A1EB36AD8}"/>
              </a:ext>
            </a:extLst>
          </p:cNvPr>
          <p:cNvSpPr>
            <a:spLocks noGrp="1"/>
          </p:cNvSpPr>
          <p:nvPr>
            <p:ph type="body" sz="quarter" idx="24" hasCustomPrompt="1"/>
          </p:nvPr>
        </p:nvSpPr>
        <p:spPr>
          <a:xfrm>
            <a:off x="6648519"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2">
            <a:extLst>
              <a:ext uri="{FF2B5EF4-FFF2-40B4-BE49-F238E27FC236}">
                <a16:creationId xmlns:a16="http://schemas.microsoft.com/office/drawing/2014/main" id="{394C5C90-FA0C-B743-A447-0E8ECCF3739F}"/>
              </a:ext>
            </a:extLst>
          </p:cNvPr>
          <p:cNvSpPr>
            <a:spLocks noGrp="1"/>
          </p:cNvSpPr>
          <p:nvPr>
            <p:ph type="body" sz="quarter" idx="25" hasCustomPrompt="1"/>
          </p:nvPr>
        </p:nvSpPr>
        <p:spPr>
          <a:xfrm>
            <a:off x="9546059" y="2314184"/>
            <a:ext cx="2152677" cy="269817"/>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D</a:t>
            </a:r>
          </a:p>
        </p:txBody>
      </p:sp>
      <p:sp>
        <p:nvSpPr>
          <p:cNvPr id="53" name="Text Placeholder 2">
            <a:extLst>
              <a:ext uri="{FF2B5EF4-FFF2-40B4-BE49-F238E27FC236}">
                <a16:creationId xmlns:a16="http://schemas.microsoft.com/office/drawing/2014/main" id="{CEB93332-D508-5A4A-8A92-64AAAB18381E}"/>
              </a:ext>
            </a:extLst>
          </p:cNvPr>
          <p:cNvSpPr>
            <a:spLocks noGrp="1"/>
          </p:cNvSpPr>
          <p:nvPr>
            <p:ph type="body" sz="quarter" idx="26" hasCustomPrompt="1"/>
          </p:nvPr>
        </p:nvSpPr>
        <p:spPr>
          <a:xfrm>
            <a:off x="9546058" y="2607695"/>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Content Placeholder 3">
            <a:extLst>
              <a:ext uri="{FF2B5EF4-FFF2-40B4-BE49-F238E27FC236}">
                <a16:creationId xmlns:a16="http://schemas.microsoft.com/office/drawing/2014/main" id="{273E0B3E-19E6-6C64-0002-9E5DE004593E}"/>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1860461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 Statement + Gray Sidebar">
    <p:spTree>
      <p:nvGrpSpPr>
        <p:cNvPr id="1" name=""/>
        <p:cNvGrpSpPr/>
        <p:nvPr/>
      </p:nvGrpSpPr>
      <p:grpSpPr>
        <a:xfrm>
          <a:off x="0" y="0"/>
          <a:ext cx="0" cy="0"/>
          <a:chOff x="0" y="0"/>
          <a:chExt cx="0" cy="0"/>
        </a:xfrm>
      </p:grpSpPr>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0" y="365760"/>
            <a:ext cx="4658477" cy="4297780"/>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 incididunt ut labore et. </a:t>
            </a:r>
          </a:p>
        </p:txBody>
      </p:sp>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7185998" y="2457"/>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lide Number Placeholder 5">
            <a:extLst>
              <a:ext uri="{FF2B5EF4-FFF2-40B4-BE49-F238E27FC236}">
                <a16:creationId xmlns:a16="http://schemas.microsoft.com/office/drawing/2014/main" id="{EA25BEC9-6E43-304C-B8EC-1F306DCE68B6}"/>
              </a:ext>
            </a:extLst>
          </p:cNvPr>
          <p:cNvSpPr txBox="1">
            <a:spLocks/>
          </p:cNvSpPr>
          <p:nvPr userDrawn="1"/>
        </p:nvSpPr>
        <p:spPr>
          <a:xfrm>
            <a:off x="11691904"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CC322C33-85C7-F44B-862A-77AD706EFBB8}"/>
              </a:ext>
            </a:extLst>
          </p:cNvPr>
          <p:cNvCxnSpPr>
            <a:cxnSpLocks/>
          </p:cNvCxnSpPr>
          <p:nvPr userDrawn="1"/>
        </p:nvCxnSpPr>
        <p:spPr>
          <a:xfrm>
            <a:off x="11733768"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281362A0-DE0E-AF07-16D0-438683789329}"/>
              </a:ext>
            </a:extLst>
          </p:cNvPr>
          <p:cNvSpPr>
            <a:spLocks noGrp="1"/>
          </p:cNvSpPr>
          <p:nvPr>
            <p:ph sz="quarter" idx="14"/>
          </p:nvPr>
        </p:nvSpPr>
        <p:spPr>
          <a:xfrm>
            <a:off x="7724172" y="365760"/>
            <a:ext cx="3966179" cy="18975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E5C8D1D6-6434-DDA3-8641-B9138052AB06}"/>
              </a:ext>
            </a:extLst>
          </p:cNvPr>
          <p:cNvSpPr>
            <a:spLocks noGrp="1"/>
          </p:cNvSpPr>
          <p:nvPr>
            <p:ph sz="quarter" idx="15" hasCustomPrompt="1"/>
          </p:nvPr>
        </p:nvSpPr>
        <p:spPr>
          <a:xfrm>
            <a:off x="853019" y="6531734"/>
            <a:ext cx="465847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9869096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 Header + Statement + Gray Sidebar">
    <p:spTree>
      <p:nvGrpSpPr>
        <p:cNvPr id="1" name=""/>
        <p:cNvGrpSpPr/>
        <p:nvPr/>
      </p:nvGrpSpPr>
      <p:grpSpPr>
        <a:xfrm>
          <a:off x="0" y="0"/>
          <a:ext cx="0" cy="0"/>
          <a:chOff x="0" y="0"/>
          <a:chExt cx="0" cy="0"/>
        </a:xfrm>
      </p:grpSpPr>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4769853" y="-14901"/>
            <a:ext cx="7422147"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2" y="365760"/>
            <a:ext cx="3338897" cy="2130840"/>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5391153" y="3058694"/>
            <a:ext cx="5947409" cy="3371740"/>
          </a:xfrm>
          <a:prstGeom prst="rect">
            <a:avLst/>
          </a:prstGeom>
        </p:spPr>
        <p:txBody>
          <a:bodyPr anchor="b" anchorCtr="0">
            <a:spAutoFit/>
          </a:bodyPr>
          <a:lstStyle>
            <a:lvl1pPr marL="0" indent="0" algn="r">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sit amet consectetur</a:t>
            </a:r>
          </a:p>
        </p:txBody>
      </p:sp>
      <p:sp>
        <p:nvSpPr>
          <p:cNvPr id="23" name="Text Placeholder 6">
            <a:extLst>
              <a:ext uri="{FF2B5EF4-FFF2-40B4-BE49-F238E27FC236}">
                <a16:creationId xmlns:a16="http://schemas.microsoft.com/office/drawing/2014/main" id="{E2CE97D9-9528-9544-B724-31061930A125}"/>
              </a:ext>
            </a:extLst>
          </p:cNvPr>
          <p:cNvSpPr>
            <a:spLocks noGrp="1"/>
          </p:cNvSpPr>
          <p:nvPr>
            <p:ph type="body" sz="quarter" idx="33" hasCustomPrompt="1"/>
          </p:nvPr>
        </p:nvSpPr>
        <p:spPr>
          <a:xfrm>
            <a:off x="851972" y="3396322"/>
            <a:ext cx="3338897"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6" name="Slide Number Placeholder 5">
            <a:extLst>
              <a:ext uri="{FF2B5EF4-FFF2-40B4-BE49-F238E27FC236}">
                <a16:creationId xmlns:a16="http://schemas.microsoft.com/office/drawing/2014/main" id="{FA353816-D034-4044-99E6-CD97FB225A2C}"/>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7" name="Straight Connector 26">
            <a:extLst>
              <a:ext uri="{FF2B5EF4-FFF2-40B4-BE49-F238E27FC236}">
                <a16:creationId xmlns:a16="http://schemas.microsoft.com/office/drawing/2014/main" id="{7FDD62BE-B25E-DD47-9084-14932C0026B0}"/>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3">
            <a:extLst>
              <a:ext uri="{FF2B5EF4-FFF2-40B4-BE49-F238E27FC236}">
                <a16:creationId xmlns:a16="http://schemas.microsoft.com/office/drawing/2014/main" id="{89213B4D-0565-0AFF-8B66-C898E6AE7BAF}"/>
              </a:ext>
            </a:extLst>
          </p:cNvPr>
          <p:cNvSpPr>
            <a:spLocks noGrp="1"/>
          </p:cNvSpPr>
          <p:nvPr>
            <p:ph sz="quarter" idx="15" hasCustomPrompt="1"/>
          </p:nvPr>
        </p:nvSpPr>
        <p:spPr>
          <a:xfrm>
            <a:off x="851972" y="6539808"/>
            <a:ext cx="333889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4165013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 Statement - Bo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853441" y="365762"/>
            <a:ext cx="10485120" cy="5574604"/>
          </a:xfrm>
          <a:prstGeom prst="rect">
            <a:avLst/>
          </a:prstGeom>
        </p:spPr>
        <p:txBody>
          <a:bodyPr anchor="t" anchorCtr="0">
            <a:spAutoFit/>
          </a:bodyPr>
          <a:lstStyle>
            <a:lvl1pPr marL="0" indent="0" algn="l">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a:t>
            </a:r>
            <a:br>
              <a:rPr lang="en-US"/>
            </a:br>
            <a:r>
              <a:rPr lang="en-US"/>
              <a:t>sit amet consectetur adipiscing elit. Sed </a:t>
            </a:r>
            <a:br>
              <a:rPr lang="en-US"/>
            </a:br>
            <a:r>
              <a:rPr lang="en-US"/>
              <a:t>do eiusmod tempor incididunt ut labore et. </a:t>
            </a:r>
          </a:p>
        </p:txBody>
      </p:sp>
      <p:sp>
        <p:nvSpPr>
          <p:cNvPr id="4" name="Content Placeholder 3">
            <a:extLst>
              <a:ext uri="{FF2B5EF4-FFF2-40B4-BE49-F238E27FC236}">
                <a16:creationId xmlns:a16="http://schemas.microsoft.com/office/drawing/2014/main" id="{A57341F2-BB83-A82C-F366-638DD083C8B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5660190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043535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Product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8875046" y="1733111"/>
            <a:ext cx="331693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6975870" y="5767801"/>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7793797" y="4217809"/>
            <a:ext cx="439818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3333520" y="476211"/>
            <a:ext cx="0" cy="315132"/>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3584869" y="509033"/>
            <a:ext cx="5012267" cy="410633"/>
          </a:xfrm>
          <a:prstGeom prst="rect">
            <a:avLst/>
          </a:prstGeom>
        </p:spPr>
        <p:txBody>
          <a:bodyPr lIns="0" tIns="0" rIns="0" bIns="0">
            <a:noAutofit/>
          </a:bodyPr>
          <a:lstStyle>
            <a:lvl1pPr marL="0" indent="0">
              <a:buNone/>
              <a:defRPr sz="2000">
                <a:solidFill>
                  <a:schemeClr val="tx1">
                    <a:lumMod val="90000"/>
                    <a:lumOff val="10000"/>
                  </a:schemeClr>
                </a:solidFill>
                <a:latin typeface="Neue Haas Grotesk Text Pro" panose="020B0504020202020204" pitchFamily="34" charset="0"/>
              </a:defRPr>
            </a:lvl1pPr>
            <a:lvl2pPr marL="609570" indent="0">
              <a:buNone/>
              <a:defRPr sz="1867">
                <a:solidFill>
                  <a:schemeClr val="bg1"/>
                </a:solidFill>
              </a:defRPr>
            </a:lvl2pPr>
            <a:lvl3pPr marL="1219140" indent="0">
              <a:buNone/>
              <a:defRPr sz="1867">
                <a:solidFill>
                  <a:schemeClr val="bg1"/>
                </a:solidFill>
              </a:defRPr>
            </a:lvl3pPr>
            <a:lvl4pPr marL="1828709" indent="0">
              <a:buNone/>
              <a:defRPr sz="1867">
                <a:solidFill>
                  <a:schemeClr val="bg1"/>
                </a:solidFill>
              </a:defRPr>
            </a:lvl4pPr>
            <a:lvl5pPr marL="2438278" indent="0">
              <a:buNone/>
              <a:defRPr sz="1867">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2033" y="484319"/>
            <a:ext cx="2443944" cy="391031"/>
          </a:xfrm>
          <a:prstGeom prst="rect">
            <a:avLst/>
          </a:prstGeom>
        </p:spPr>
      </p:pic>
      <p:sp>
        <p:nvSpPr>
          <p:cNvPr id="36" name="Picture Placeholder 9">
            <a:extLst>
              <a:ext uri="{FF2B5EF4-FFF2-40B4-BE49-F238E27FC236}">
                <a16:creationId xmlns:a16="http://schemas.microsoft.com/office/drawing/2014/main" id="{DF7CCE12-C0D7-ED41-8B9A-216600C41CF1}"/>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4" name="Title 1">
            <a:extLst>
              <a:ext uri="{FF2B5EF4-FFF2-40B4-BE49-F238E27FC236}">
                <a16:creationId xmlns:a16="http://schemas.microsoft.com/office/drawing/2014/main" id="{4F5DDF9E-3CEE-DD4A-9429-9545E24DECD4}"/>
              </a:ext>
            </a:extLst>
          </p:cNvPr>
          <p:cNvSpPr>
            <a:spLocks noGrp="1"/>
          </p:cNvSpPr>
          <p:nvPr>
            <p:ph type="title" hasCustomPrompt="1"/>
          </p:nvPr>
        </p:nvSpPr>
        <p:spPr>
          <a:xfrm>
            <a:off x="600374" y="2431977"/>
            <a:ext cx="6375303" cy="3317576"/>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1" name="Content Placeholder 3">
            <a:extLst>
              <a:ext uri="{FF2B5EF4-FFF2-40B4-BE49-F238E27FC236}">
                <a16:creationId xmlns:a16="http://schemas.microsoft.com/office/drawing/2014/main" id="{D5BD9849-E918-3CFA-4F52-4CBF3B0497D5}"/>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7905711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4365" y="1483616"/>
            <a:ext cx="4895273" cy="3394075"/>
          </a:xfrm>
        </p:spPr>
        <p:txBody>
          <a:bodyPr/>
          <a:lstStyle>
            <a:lvl1pPr>
              <a:lnSpc>
                <a:spcPct val="100000"/>
              </a:lnSpc>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442365" y="1476293"/>
            <a:ext cx="4895273" cy="3394075"/>
          </a:xfrm>
        </p:spPr>
        <p:txBody>
          <a:bodyPr/>
          <a:lstStyle>
            <a:lvl1pPr>
              <a:lnSpc>
                <a:spcPct val="100000"/>
              </a:lnSpc>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Footer Placeholder 5"/>
          <p:cNvSpPr>
            <a:spLocks noGrp="1"/>
          </p:cNvSpPr>
          <p:nvPr>
            <p:ph type="ftr" sz="quarter" idx="11"/>
          </p:nvPr>
        </p:nvSpPr>
        <p:spPr/>
        <p:txBody>
          <a:bodyPr/>
          <a:lstStyle/>
          <a:p>
            <a:endParaRPr lang="en-US">
              <a:solidFill>
                <a:prstClr val="white">
                  <a:lumMod val="65000"/>
                </a:prstClr>
              </a:solidFill>
            </a:endParaRPr>
          </a:p>
        </p:txBody>
      </p:sp>
      <p:sp>
        <p:nvSpPr>
          <p:cNvPr id="7" name="Slide Number Placeholder 6"/>
          <p:cNvSpPr>
            <a:spLocks noGrp="1"/>
          </p:cNvSpPr>
          <p:nvPr>
            <p:ph type="sldNum" sz="quarter" idx="12"/>
          </p:nvPr>
        </p:nvSpPr>
        <p:spPr/>
        <p:txBody>
          <a:bodyPr/>
          <a:lstStyle/>
          <a:p>
            <a:fld id="{F2E21DC8-66DB-1A4F-A607-85F5D1446B04}" type="slidenum">
              <a:rPr lang="en-US" smtClean="0">
                <a:solidFill>
                  <a:prstClr val="white">
                    <a:lumMod val="65000"/>
                  </a:prstClr>
                </a:solidFill>
              </a:rPr>
              <a:pPr/>
              <a:t>‹#›</a:t>
            </a:fld>
            <a:endParaRPr lang="en-US">
              <a:solidFill>
                <a:prstClr val="white">
                  <a:lumMod val="65000"/>
                </a:prstClr>
              </a:solidFill>
            </a:endParaRPr>
          </a:p>
        </p:txBody>
      </p:sp>
      <p:cxnSp>
        <p:nvCxnSpPr>
          <p:cNvPr id="11" name="Straight Connector 10"/>
          <p:cNvCxnSpPr/>
          <p:nvPr userDrawn="1"/>
        </p:nvCxnSpPr>
        <p:spPr>
          <a:xfrm>
            <a:off x="609600" y="1219200"/>
            <a:ext cx="10972800" cy="0"/>
          </a:xfrm>
          <a:prstGeom prst="line">
            <a:avLst/>
          </a:prstGeom>
          <a:ln w="635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6093204" y="1300025"/>
            <a:ext cx="0" cy="4884481"/>
          </a:xfrm>
          <a:prstGeom prst="line">
            <a:avLst/>
          </a:prstGeom>
          <a:ln w="22225">
            <a:solidFill>
              <a:schemeClr val="bg1">
                <a:lumMod val="65000"/>
              </a:schemeClr>
            </a:solidFill>
            <a:prstDash val="sysDot"/>
          </a:ln>
          <a:effectLst>
            <a:outerShdw dist="12700" dir="1800000" algn="tl" rotWithShape="0">
              <a:schemeClr val="bg1"/>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13175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ECTION BREAK - Image">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2832849" y="-3"/>
            <a:ext cx="9359153" cy="686676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853442"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6620787"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8601937"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Tree>
    <p:extLst>
      <p:ext uri="{BB962C8B-B14F-4D97-AF65-F5344CB8AC3E}">
        <p14:creationId xmlns:p14="http://schemas.microsoft.com/office/powerpoint/2010/main" val="12484901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LOSING + 1 image ">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47526"/>
            <a:ext cx="9091169" cy="193323"/>
          </a:xfrm>
          <a:prstGeom prst="rect">
            <a:avLst/>
          </a:prstGeom>
          <a:noFill/>
        </p:spPr>
        <p:txBody>
          <a:bodyPr wrap="square" lIns="0" bIns="0" rtlCol="0" anchor="b" anchorCtr="0">
            <a:sp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14" name="Picture Placeholder 2">
            <a:extLst>
              <a:ext uri="{FF2B5EF4-FFF2-40B4-BE49-F238E27FC236}">
                <a16:creationId xmlns:a16="http://schemas.microsoft.com/office/drawing/2014/main" id="{6C12DDF1-B7A3-8E43-AAA0-DA0A88FA5785}"/>
              </a:ext>
            </a:extLst>
          </p:cNvPr>
          <p:cNvSpPr>
            <a:spLocks noGrp="1"/>
          </p:cNvSpPr>
          <p:nvPr>
            <p:ph type="pic" idx="1" hasCustomPrompt="1"/>
          </p:nvPr>
        </p:nvSpPr>
        <p:spPr>
          <a:xfrm>
            <a:off x="7560533" y="2"/>
            <a:ext cx="4607696" cy="6857999"/>
          </a:xfrm>
          <a:prstGeom prst="rect">
            <a:avLst/>
          </a:prstGeom>
          <a:solidFill>
            <a:schemeClr val="bg2"/>
          </a:solidFill>
        </p:spPr>
        <p:txBody>
          <a:bodyPr anchor="ctr">
            <a:norm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8" name="Picture Placeholder 9">
            <a:extLst>
              <a:ext uri="{FF2B5EF4-FFF2-40B4-BE49-F238E27FC236}">
                <a16:creationId xmlns:a16="http://schemas.microsoft.com/office/drawing/2014/main" id="{F1A2F2EA-90A5-3F41-B83B-54286A22D821}"/>
              </a:ext>
            </a:extLst>
          </p:cNvPr>
          <p:cNvSpPr>
            <a:spLocks noGrp="1"/>
          </p:cNvSpPr>
          <p:nvPr>
            <p:ph type="pic" sz="quarter" idx="12" hasCustomPrompt="1"/>
          </p:nvPr>
        </p:nvSpPr>
        <p:spPr>
          <a:xfrm>
            <a:off x="4221676" y="396362"/>
            <a:ext cx="2266805" cy="577849"/>
          </a:xfrm>
          <a:prstGeom prst="rect">
            <a:avLst/>
          </a:prstGeom>
        </p:spPr>
        <p:txBody>
          <a:bodyPr lIns="0" tIns="0" rIns="0" bIns="0" anchor="ctr">
            <a:norm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Title 1">
            <a:extLst>
              <a:ext uri="{FF2B5EF4-FFF2-40B4-BE49-F238E27FC236}">
                <a16:creationId xmlns:a16="http://schemas.microsoft.com/office/drawing/2014/main" id="{14934587-41D4-3346-B090-40ECAC172B03}"/>
              </a:ext>
            </a:extLst>
          </p:cNvPr>
          <p:cNvSpPr>
            <a:spLocks noGrp="1"/>
          </p:cNvSpPr>
          <p:nvPr>
            <p:ph type="title" hasCustomPrompt="1"/>
          </p:nvPr>
        </p:nvSpPr>
        <p:spPr>
          <a:xfrm>
            <a:off x="541009" y="4406642"/>
            <a:ext cx="6249473" cy="1072153"/>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5" name="Text Placeholder 2">
            <a:extLst>
              <a:ext uri="{FF2B5EF4-FFF2-40B4-BE49-F238E27FC236}">
                <a16:creationId xmlns:a16="http://schemas.microsoft.com/office/drawing/2014/main" id="{0009AF0F-E31A-1F47-9BD6-9E9A9CC2AEFA}"/>
              </a:ext>
            </a:extLst>
          </p:cNvPr>
          <p:cNvSpPr>
            <a:spLocks noGrp="1"/>
          </p:cNvSpPr>
          <p:nvPr>
            <p:ph type="body" sz="quarter" idx="16" hasCustomPrompt="1"/>
          </p:nvPr>
        </p:nvSpPr>
        <p:spPr>
          <a:xfrm>
            <a:off x="541868" y="5570433"/>
            <a:ext cx="6249569" cy="364587"/>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37438551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mj-lt"/>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1164265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BREAK - Image">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2832849" y="-3"/>
            <a:ext cx="9359153" cy="686676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853442"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6620787"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8601937"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Tree>
    <p:extLst>
      <p:ext uri="{BB962C8B-B14F-4D97-AF65-F5344CB8AC3E}">
        <p14:creationId xmlns:p14="http://schemas.microsoft.com/office/powerpoint/2010/main" val="1654093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BREAK - Number">
    <p:spTree>
      <p:nvGrpSpPr>
        <p:cNvPr id="1" name=""/>
        <p:cNvGrpSpPr/>
        <p:nvPr/>
      </p:nvGrpSpPr>
      <p:grpSpPr>
        <a:xfrm>
          <a:off x="0" y="0"/>
          <a:ext cx="0" cy="0"/>
          <a:chOff x="0" y="0"/>
          <a:chExt cx="0" cy="0"/>
        </a:xfrm>
      </p:grpSpPr>
      <p:sp>
        <p:nvSpPr>
          <p:cNvPr id="14" name="SmartArt Placeholder 2">
            <a:extLst>
              <a:ext uri="{FF2B5EF4-FFF2-40B4-BE49-F238E27FC236}">
                <a16:creationId xmlns:a16="http://schemas.microsoft.com/office/drawing/2014/main" id="{45F10A35-4106-E640-AC0A-43A3690BB261}"/>
              </a:ext>
            </a:extLst>
          </p:cNvPr>
          <p:cNvSpPr>
            <a:spLocks noGrp="1"/>
          </p:cNvSpPr>
          <p:nvPr>
            <p:ph type="dgm" sz="quarter" idx="26"/>
          </p:nvPr>
        </p:nvSpPr>
        <p:spPr>
          <a:xfrm>
            <a:off x="2832847" y="-3648"/>
            <a:ext cx="9357684"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2221753"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8505715"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 for your presentation</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9970249"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3" name="Text Placeholder 2">
            <a:extLst>
              <a:ext uri="{FF2B5EF4-FFF2-40B4-BE49-F238E27FC236}">
                <a16:creationId xmlns:a16="http://schemas.microsoft.com/office/drawing/2014/main" id="{C1EF8250-B8B3-E24D-9E80-5B3B7F3A658E}"/>
              </a:ext>
            </a:extLst>
          </p:cNvPr>
          <p:cNvSpPr>
            <a:spLocks noGrp="1"/>
          </p:cNvSpPr>
          <p:nvPr>
            <p:ph type="body" sz="quarter" idx="48" hasCustomPrompt="1"/>
          </p:nvPr>
        </p:nvSpPr>
        <p:spPr>
          <a:xfrm>
            <a:off x="1904133" y="-910777"/>
            <a:ext cx="5962465" cy="5064121"/>
          </a:xfrm>
          <a:prstGeom prst="rect">
            <a:avLst/>
          </a:prstGeom>
        </p:spPr>
        <p:txBody>
          <a:bodyPr>
            <a:spAutoFit/>
          </a:bodyPr>
          <a:lstStyle>
            <a:lvl1pPr marL="0" indent="0">
              <a:buFontTx/>
              <a:buNone/>
              <a:defRPr sz="27998" b="0">
                <a:solidFill>
                  <a:schemeClr val="bg1"/>
                </a:solidFill>
              </a:defRPr>
            </a:lvl1pPr>
          </a:lstStyle>
          <a:p>
            <a:pPr lvl="0"/>
            <a:r>
              <a:rPr lang="en-US"/>
              <a:t>03</a:t>
            </a:r>
          </a:p>
        </p:txBody>
      </p:sp>
    </p:spTree>
    <p:extLst>
      <p:ext uri="{BB962C8B-B14F-4D97-AF65-F5344CB8AC3E}">
        <p14:creationId xmlns:p14="http://schemas.microsoft.com/office/powerpoint/2010/main" val="14779312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8" y="2076452"/>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2013148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2145878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LOSING - 2 images (V)">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34" name="Picture Placeholder 2">
            <a:extLst>
              <a:ext uri="{FF2B5EF4-FFF2-40B4-BE49-F238E27FC236}">
                <a16:creationId xmlns:a16="http://schemas.microsoft.com/office/drawing/2014/main" id="{C7AF47E6-1CD4-9E47-B270-BC2D2B08A17A}"/>
              </a:ext>
            </a:extLst>
          </p:cNvPr>
          <p:cNvSpPr>
            <a:spLocks noGrp="1"/>
          </p:cNvSpPr>
          <p:nvPr>
            <p:ph type="pic" idx="13" hasCustomPrompt="1"/>
          </p:nvPr>
        </p:nvSpPr>
        <p:spPr>
          <a:xfrm>
            <a:off x="9913449" y="0"/>
            <a:ext cx="2278553" cy="6858000"/>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cxnSp>
        <p:nvCxnSpPr>
          <p:cNvPr id="18" name="Straight Connector 17">
            <a:extLst>
              <a:ext uri="{FF2B5EF4-FFF2-40B4-BE49-F238E27FC236}">
                <a16:creationId xmlns:a16="http://schemas.microsoft.com/office/drawing/2014/main" id="{F75DB09C-4008-1A47-AEDA-CF6111345628}"/>
              </a:ext>
            </a:extLst>
          </p:cNvPr>
          <p:cNvCxnSpPr>
            <a:cxnSpLocks/>
          </p:cNvCxnSpPr>
          <p:nvPr userDrawn="1"/>
        </p:nvCxnSpPr>
        <p:spPr>
          <a:xfrm>
            <a:off x="7394757" y="5908907"/>
            <a:ext cx="1450323" cy="0"/>
          </a:xfrm>
          <a:prstGeom prst="line">
            <a:avLst/>
          </a:prstGeom>
          <a:ln w="1524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9" name="Picture Placeholder 2">
            <a:extLst>
              <a:ext uri="{FF2B5EF4-FFF2-40B4-BE49-F238E27FC236}">
                <a16:creationId xmlns:a16="http://schemas.microsoft.com/office/drawing/2014/main" id="{83DDC482-6B10-F344-B93C-CA77A4E7CE01}"/>
              </a:ext>
            </a:extLst>
          </p:cNvPr>
          <p:cNvSpPr>
            <a:spLocks noGrp="1"/>
          </p:cNvSpPr>
          <p:nvPr>
            <p:ph type="pic" idx="1" hasCustomPrompt="1"/>
          </p:nvPr>
        </p:nvSpPr>
        <p:spPr>
          <a:xfrm>
            <a:off x="7403784" y="1"/>
            <a:ext cx="2279315" cy="581557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21" name="Picture Placeholder 9">
            <a:extLst>
              <a:ext uri="{FF2B5EF4-FFF2-40B4-BE49-F238E27FC236}">
                <a16:creationId xmlns:a16="http://schemas.microsoft.com/office/drawing/2014/main" id="{FCA5223E-FAE3-1343-8428-E2250995B5D4}"/>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4" name="Title 1">
            <a:extLst>
              <a:ext uri="{FF2B5EF4-FFF2-40B4-BE49-F238E27FC236}">
                <a16:creationId xmlns:a16="http://schemas.microsoft.com/office/drawing/2014/main" id="{204E8ED6-4135-0D4B-BEF5-984467DF8B4C}"/>
              </a:ext>
            </a:extLst>
          </p:cNvPr>
          <p:cNvSpPr>
            <a:spLocks noGrp="1"/>
          </p:cNvSpPr>
          <p:nvPr>
            <p:ph type="title" hasCustomPrompt="1"/>
          </p:nvPr>
        </p:nvSpPr>
        <p:spPr>
          <a:xfrm>
            <a:off x="541009" y="4418247"/>
            <a:ext cx="624947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5" name="Text Placeholder 2">
            <a:extLst>
              <a:ext uri="{FF2B5EF4-FFF2-40B4-BE49-F238E27FC236}">
                <a16:creationId xmlns:a16="http://schemas.microsoft.com/office/drawing/2014/main" id="{3149FC59-DD35-C942-A663-3F161502E324}"/>
              </a:ext>
            </a:extLst>
          </p:cNvPr>
          <p:cNvSpPr>
            <a:spLocks noGrp="1"/>
          </p:cNvSpPr>
          <p:nvPr>
            <p:ph type="body" sz="quarter" idx="16" hasCustomPrompt="1"/>
          </p:nvPr>
        </p:nvSpPr>
        <p:spPr>
          <a:xfrm>
            <a:off x="541868" y="5570433"/>
            <a:ext cx="6249569"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8390424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LOSING + 1 image ">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14" name="Picture Placeholder 2">
            <a:extLst>
              <a:ext uri="{FF2B5EF4-FFF2-40B4-BE49-F238E27FC236}">
                <a16:creationId xmlns:a16="http://schemas.microsoft.com/office/drawing/2014/main" id="{6C12DDF1-B7A3-8E43-AAA0-DA0A88FA5785}"/>
              </a:ext>
            </a:extLst>
          </p:cNvPr>
          <p:cNvSpPr>
            <a:spLocks noGrp="1"/>
          </p:cNvSpPr>
          <p:nvPr>
            <p:ph type="pic" idx="1" hasCustomPrompt="1"/>
          </p:nvPr>
        </p:nvSpPr>
        <p:spPr>
          <a:xfrm>
            <a:off x="7560533" y="2"/>
            <a:ext cx="4607696" cy="6857999"/>
          </a:xfrm>
          <a:prstGeom prst="rect">
            <a:avLst/>
          </a:prstGeom>
          <a:solidFill>
            <a:schemeClr val="bg2"/>
          </a:solidFill>
        </p:spPr>
        <p:txBody>
          <a:bodyPr anchor="ctr">
            <a:norm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8" name="Picture Placeholder 9">
            <a:extLst>
              <a:ext uri="{FF2B5EF4-FFF2-40B4-BE49-F238E27FC236}">
                <a16:creationId xmlns:a16="http://schemas.microsoft.com/office/drawing/2014/main" id="{F1A2F2EA-90A5-3F41-B83B-54286A22D821}"/>
              </a:ext>
            </a:extLst>
          </p:cNvPr>
          <p:cNvSpPr>
            <a:spLocks noGrp="1"/>
          </p:cNvSpPr>
          <p:nvPr>
            <p:ph type="pic" sz="quarter" idx="12" hasCustomPrompt="1"/>
          </p:nvPr>
        </p:nvSpPr>
        <p:spPr>
          <a:xfrm>
            <a:off x="4221676" y="396362"/>
            <a:ext cx="2266805" cy="577849"/>
          </a:xfrm>
          <a:prstGeom prst="rect">
            <a:avLst/>
          </a:prstGeom>
        </p:spPr>
        <p:txBody>
          <a:bodyPr lIns="0" tIns="0" rIns="0" bIns="0" anchor="ctr">
            <a:norm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Title 1">
            <a:extLst>
              <a:ext uri="{FF2B5EF4-FFF2-40B4-BE49-F238E27FC236}">
                <a16:creationId xmlns:a16="http://schemas.microsoft.com/office/drawing/2014/main" id="{14934587-41D4-3346-B090-40ECAC172B03}"/>
              </a:ext>
            </a:extLst>
          </p:cNvPr>
          <p:cNvSpPr>
            <a:spLocks noGrp="1"/>
          </p:cNvSpPr>
          <p:nvPr>
            <p:ph type="title" hasCustomPrompt="1"/>
          </p:nvPr>
        </p:nvSpPr>
        <p:spPr>
          <a:xfrm>
            <a:off x="541009" y="4418247"/>
            <a:ext cx="624947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5" name="Text Placeholder 2">
            <a:extLst>
              <a:ext uri="{FF2B5EF4-FFF2-40B4-BE49-F238E27FC236}">
                <a16:creationId xmlns:a16="http://schemas.microsoft.com/office/drawing/2014/main" id="{0009AF0F-E31A-1F47-9BD6-9E9A9CC2AEFA}"/>
              </a:ext>
            </a:extLst>
          </p:cNvPr>
          <p:cNvSpPr>
            <a:spLocks noGrp="1"/>
          </p:cNvSpPr>
          <p:nvPr>
            <p:ph type="body" sz="quarter" idx="16" hasCustomPrompt="1"/>
          </p:nvPr>
        </p:nvSpPr>
        <p:spPr>
          <a:xfrm>
            <a:off x="541868" y="5570433"/>
            <a:ext cx="6249569"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1966466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Product + Subtitle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8875046" y="1733111"/>
            <a:ext cx="331693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6975870" y="5767801"/>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7793797" y="4217809"/>
            <a:ext cx="439818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3333520" y="476211"/>
            <a:ext cx="0" cy="315132"/>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3584869" y="509033"/>
            <a:ext cx="5012267" cy="410633"/>
          </a:xfrm>
          <a:prstGeom prst="rect">
            <a:avLst/>
          </a:prstGeom>
        </p:spPr>
        <p:txBody>
          <a:bodyPr lIns="0" tIns="0" rIns="0" bIns="0">
            <a:noAutofit/>
          </a:bodyPr>
          <a:lstStyle>
            <a:lvl1pPr marL="0" indent="0">
              <a:buNone/>
              <a:defRPr sz="2000">
                <a:solidFill>
                  <a:schemeClr val="tx1">
                    <a:lumMod val="90000"/>
                    <a:lumOff val="10000"/>
                  </a:schemeClr>
                </a:solidFill>
                <a:latin typeface="Neue Haas Grotesk Text Pro" panose="020B0504020202020204" pitchFamily="34" charset="0"/>
              </a:defRPr>
            </a:lvl1pPr>
            <a:lvl2pPr marL="609570" indent="0">
              <a:buNone/>
              <a:defRPr sz="1867">
                <a:solidFill>
                  <a:schemeClr val="bg1"/>
                </a:solidFill>
              </a:defRPr>
            </a:lvl2pPr>
            <a:lvl3pPr marL="1219140" indent="0">
              <a:buNone/>
              <a:defRPr sz="1867">
                <a:solidFill>
                  <a:schemeClr val="bg1"/>
                </a:solidFill>
              </a:defRPr>
            </a:lvl3pPr>
            <a:lvl4pPr marL="1828709" indent="0">
              <a:buNone/>
              <a:defRPr sz="1867">
                <a:solidFill>
                  <a:schemeClr val="bg1"/>
                </a:solidFill>
              </a:defRPr>
            </a:lvl4pPr>
            <a:lvl5pPr marL="2438278" indent="0">
              <a:buNone/>
              <a:defRPr sz="1867">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2033" y="484319"/>
            <a:ext cx="2443944" cy="391031"/>
          </a:xfrm>
          <a:prstGeom prst="rect">
            <a:avLst/>
          </a:prstGeom>
        </p:spPr>
      </p:pic>
      <p:sp>
        <p:nvSpPr>
          <p:cNvPr id="14" name="Text Placeholder 2">
            <a:extLst>
              <a:ext uri="{FF2B5EF4-FFF2-40B4-BE49-F238E27FC236}">
                <a16:creationId xmlns:a16="http://schemas.microsoft.com/office/drawing/2014/main" id="{5486ADF7-7521-5744-8F9E-E035356010B9}"/>
              </a:ext>
            </a:extLst>
          </p:cNvPr>
          <p:cNvSpPr>
            <a:spLocks noGrp="1"/>
          </p:cNvSpPr>
          <p:nvPr>
            <p:ph type="body" sz="quarter" idx="16" hasCustomPrompt="1"/>
          </p:nvPr>
        </p:nvSpPr>
        <p:spPr>
          <a:xfrm>
            <a:off x="600373" y="5435600"/>
            <a:ext cx="6375400" cy="409941"/>
          </a:xfrm>
          <a:prstGeom prst="rect">
            <a:avLst/>
          </a:prstGeom>
        </p:spPr>
        <p:txBody>
          <a:bodyPr lIns="0" tIns="0" rIns="0" bIns="0">
            <a:spAutoFit/>
          </a:bodyPr>
          <a:lstStyle>
            <a:lvl1pPr marL="0" indent="0">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6" name="Picture Placeholder 9">
            <a:extLst>
              <a:ext uri="{FF2B5EF4-FFF2-40B4-BE49-F238E27FC236}">
                <a16:creationId xmlns:a16="http://schemas.microsoft.com/office/drawing/2014/main" id="{7082862E-1D65-E442-B59D-C4C65B164FBA}"/>
              </a:ext>
            </a:extLst>
          </p:cNvPr>
          <p:cNvSpPr>
            <a:spLocks noGrp="1"/>
          </p:cNvSpPr>
          <p:nvPr>
            <p:ph type="pic" sz="quarter" idx="18"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5" name="Title 1">
            <a:extLst>
              <a:ext uri="{FF2B5EF4-FFF2-40B4-BE49-F238E27FC236}">
                <a16:creationId xmlns:a16="http://schemas.microsoft.com/office/drawing/2014/main" id="{F52BBD44-3D6F-BE44-80D2-1C4E76B5BB62}"/>
              </a:ext>
            </a:extLst>
          </p:cNvPr>
          <p:cNvSpPr>
            <a:spLocks noGrp="1"/>
          </p:cNvSpPr>
          <p:nvPr>
            <p:ph type="title" hasCustomPrompt="1"/>
          </p:nvPr>
        </p:nvSpPr>
        <p:spPr>
          <a:xfrm>
            <a:off x="599514" y="1985913"/>
            <a:ext cx="6375303" cy="3358048"/>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2" name="Content Placeholder 3">
            <a:extLst>
              <a:ext uri="{FF2B5EF4-FFF2-40B4-BE49-F238E27FC236}">
                <a16:creationId xmlns:a16="http://schemas.microsoft.com/office/drawing/2014/main" id="{0EAEB175-CB02-9820-66C8-F788BC0A096B}"/>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988642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10" name="Title 1">
            <a:extLst>
              <a:ext uri="{FF2B5EF4-FFF2-40B4-BE49-F238E27FC236}">
                <a16:creationId xmlns:a16="http://schemas.microsoft.com/office/drawing/2014/main" id="{4045F82F-B689-6045-ADF2-08EF38618930}"/>
              </a:ext>
            </a:extLst>
          </p:cNvPr>
          <p:cNvSpPr>
            <a:spLocks noGrp="1"/>
          </p:cNvSpPr>
          <p:nvPr>
            <p:ph type="title" hasCustomPrompt="1"/>
          </p:nvPr>
        </p:nvSpPr>
        <p:spPr>
          <a:xfrm>
            <a:off x="541009" y="4418247"/>
            <a:ext cx="799339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1" name="Text Placeholder 2">
            <a:extLst>
              <a:ext uri="{FF2B5EF4-FFF2-40B4-BE49-F238E27FC236}">
                <a16:creationId xmlns:a16="http://schemas.microsoft.com/office/drawing/2014/main" id="{B6C5820C-F8EE-3246-B142-FFED5FB6CC11}"/>
              </a:ext>
            </a:extLst>
          </p:cNvPr>
          <p:cNvSpPr>
            <a:spLocks noGrp="1"/>
          </p:cNvSpPr>
          <p:nvPr>
            <p:ph type="body" sz="quarter" idx="16" hasCustomPrompt="1"/>
          </p:nvPr>
        </p:nvSpPr>
        <p:spPr>
          <a:xfrm>
            <a:off x="541867" y="5570433"/>
            <a:ext cx="7993516"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
        <p:nvSpPr>
          <p:cNvPr id="14" name="Picture Placeholder 9">
            <a:extLst>
              <a:ext uri="{FF2B5EF4-FFF2-40B4-BE49-F238E27FC236}">
                <a16:creationId xmlns:a16="http://schemas.microsoft.com/office/drawing/2014/main" id="{0B66A21A-9D79-524A-B906-23C0AD672E42}"/>
              </a:ext>
            </a:extLst>
          </p:cNvPr>
          <p:cNvSpPr>
            <a:spLocks noGrp="1"/>
          </p:cNvSpPr>
          <p:nvPr>
            <p:ph type="pic" sz="quarter" idx="17"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Tree>
    <p:extLst>
      <p:ext uri="{BB962C8B-B14F-4D97-AF65-F5344CB8AC3E}">
        <p14:creationId xmlns:p14="http://schemas.microsoft.com/office/powerpoint/2010/main" val="7104189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LOSING - Purple + Thank You">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2"/>
            <a:ext cx="12191999" cy="6858003"/>
            <a:chOff x="101154" y="-72605"/>
            <a:chExt cx="7369620" cy="4145411"/>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7369620" cy="414541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solidFill>
                  <a:schemeClr val="bg1"/>
                </a:solidFill>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10" name="Title 1">
            <a:extLst>
              <a:ext uri="{FF2B5EF4-FFF2-40B4-BE49-F238E27FC236}">
                <a16:creationId xmlns:a16="http://schemas.microsoft.com/office/drawing/2014/main" id="{4045F82F-B689-6045-ADF2-08EF38618930}"/>
              </a:ext>
            </a:extLst>
          </p:cNvPr>
          <p:cNvSpPr>
            <a:spLocks noGrp="1"/>
          </p:cNvSpPr>
          <p:nvPr>
            <p:ph type="title" hasCustomPrompt="1"/>
          </p:nvPr>
        </p:nvSpPr>
        <p:spPr>
          <a:xfrm>
            <a:off x="541009" y="4418247"/>
            <a:ext cx="7993393" cy="1060548"/>
          </a:xfrm>
          <a:prstGeom prst="rect">
            <a:avLst/>
          </a:prstGeom>
        </p:spPr>
        <p:txBody>
          <a:bodyPr wrap="square" lIns="0" rIns="0" anchor="b" anchorCtr="0">
            <a:spAutoFit/>
          </a:bodyPr>
          <a:lstStyle>
            <a:lvl1pPr algn="l">
              <a:lnSpc>
                <a:spcPct val="110000"/>
              </a:lnSpc>
              <a:defRPr sz="6667" b="1" cap="none" baseline="0">
                <a:solidFill>
                  <a:schemeClr val="bg1"/>
                </a:solidFill>
                <a:latin typeface="Neue Haas Grotesk Text Pro" panose="020B0504020202020204" pitchFamily="34" charset="0"/>
              </a:defRPr>
            </a:lvl1pPr>
          </a:lstStyle>
          <a:p>
            <a:r>
              <a:rPr lang="en-US"/>
              <a:t>Thank you.</a:t>
            </a:r>
          </a:p>
        </p:txBody>
      </p:sp>
      <p:sp>
        <p:nvSpPr>
          <p:cNvPr id="11" name="Text Placeholder 2">
            <a:extLst>
              <a:ext uri="{FF2B5EF4-FFF2-40B4-BE49-F238E27FC236}">
                <a16:creationId xmlns:a16="http://schemas.microsoft.com/office/drawing/2014/main" id="{B6C5820C-F8EE-3246-B142-FFED5FB6CC11}"/>
              </a:ext>
            </a:extLst>
          </p:cNvPr>
          <p:cNvSpPr>
            <a:spLocks noGrp="1"/>
          </p:cNvSpPr>
          <p:nvPr>
            <p:ph type="body" sz="quarter" idx="16" hasCustomPrompt="1"/>
          </p:nvPr>
        </p:nvSpPr>
        <p:spPr>
          <a:xfrm>
            <a:off x="541867" y="5570433"/>
            <a:ext cx="7993516" cy="357620"/>
          </a:xfrm>
          <a:prstGeom prst="rect">
            <a:avLst/>
          </a:prstGeom>
        </p:spPr>
        <p:txBody>
          <a:bodyPr lIns="0" tIns="0" rIns="0" bIns="0">
            <a:spAutoFit/>
          </a:bodyPr>
          <a:lstStyle>
            <a:lvl1pPr marL="0" indent="0">
              <a:lnSpc>
                <a:spcPct val="110000"/>
              </a:lnSpc>
              <a:buNone/>
              <a:defRPr sz="2267">
                <a:solidFill>
                  <a:schemeClr val="bg1"/>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7118716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LOSING - Purpl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2400" y="3116200"/>
            <a:ext cx="4267200" cy="682752"/>
          </a:xfrm>
          <a:prstGeom prst="rect">
            <a:avLst/>
          </a:prstGeom>
        </p:spPr>
      </p:pic>
    </p:spTree>
    <p:extLst>
      <p:ext uri="{BB962C8B-B14F-4D97-AF65-F5344CB8AC3E}">
        <p14:creationId xmlns:p14="http://schemas.microsoft.com/office/powerpoint/2010/main" val="27414331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2883956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853018" y="2076451"/>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1962398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 Header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63958" y="2019978"/>
            <a:ext cx="10826476"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6" name="Content Placeholder 2">
            <a:extLst>
              <a:ext uri="{FF2B5EF4-FFF2-40B4-BE49-F238E27FC236}">
                <a16:creationId xmlns:a16="http://schemas.microsoft.com/office/drawing/2014/main" id="{200C238D-657E-1835-31EC-EAFF4FE6E367}"/>
              </a:ext>
            </a:extLst>
          </p:cNvPr>
          <p:cNvSpPr>
            <a:spLocks noGrp="1"/>
          </p:cNvSpPr>
          <p:nvPr>
            <p:ph sz="quarter" idx="14"/>
          </p:nvPr>
        </p:nvSpPr>
        <p:spPr>
          <a:xfrm>
            <a:off x="853018" y="3075568"/>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41C53E1D-1CBD-09FE-A9DB-72850273726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2060545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 Header + 2 Column + Sub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8F1C048-8A4E-7199-B087-6E3C2AC95D71}"/>
              </a:ext>
            </a:extLst>
          </p:cNvPr>
          <p:cNvSpPr>
            <a:spLocks noGrp="1"/>
          </p:cNvSpPr>
          <p:nvPr>
            <p:ph sz="quarter" idx="14"/>
          </p:nvPr>
        </p:nvSpPr>
        <p:spPr>
          <a:xfrm>
            <a:off x="853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a:t>
            </a: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2"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5" name="Text Placeholder 4">
            <a:extLst>
              <a:ext uri="{FF2B5EF4-FFF2-40B4-BE49-F238E27FC236}">
                <a16:creationId xmlns:a16="http://schemas.microsoft.com/office/drawing/2014/main" id="{B6DB2551-7850-CB42-8AA7-102C9D1C7B0F}"/>
              </a:ext>
            </a:extLst>
          </p:cNvPr>
          <p:cNvSpPr>
            <a:spLocks noGrp="1"/>
          </p:cNvSpPr>
          <p:nvPr>
            <p:ph type="body" sz="quarter" idx="22" hasCustomPrompt="1"/>
          </p:nvPr>
        </p:nvSpPr>
        <p:spPr>
          <a:xfrm>
            <a:off x="6949018"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9" name="Content Placeholder 2">
            <a:extLst>
              <a:ext uri="{FF2B5EF4-FFF2-40B4-BE49-F238E27FC236}">
                <a16:creationId xmlns:a16="http://schemas.microsoft.com/office/drawing/2014/main" id="{4FDFACAD-9C5C-9F7E-53E8-B398BBF6AC26}"/>
              </a:ext>
            </a:extLst>
          </p:cNvPr>
          <p:cNvSpPr>
            <a:spLocks noGrp="1"/>
          </p:cNvSpPr>
          <p:nvPr>
            <p:ph sz="quarter" idx="23"/>
          </p:nvPr>
        </p:nvSpPr>
        <p:spPr>
          <a:xfrm>
            <a:off x="6949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898A6D6D-0C64-F05E-3C8D-9491CE08280A}"/>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4253110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V)">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22" name="Text Placeholder 4">
            <a:extLst>
              <a:ext uri="{FF2B5EF4-FFF2-40B4-BE49-F238E27FC236}">
                <a16:creationId xmlns:a16="http://schemas.microsoft.com/office/drawing/2014/main" id="{1593AD38-AA1C-9745-9711-2C713309E544}"/>
              </a:ext>
            </a:extLst>
          </p:cNvPr>
          <p:cNvSpPr>
            <a:spLocks noGrp="1"/>
          </p:cNvSpPr>
          <p:nvPr>
            <p:ph type="body" sz="quarter" idx="12" hasCustomPrompt="1"/>
          </p:nvPr>
        </p:nvSpPr>
        <p:spPr>
          <a:xfrm>
            <a:off x="863959" y="2019978"/>
            <a:ext cx="5242560"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a:t>
            </a:r>
          </a:p>
        </p:txBody>
      </p:sp>
      <p:sp>
        <p:nvSpPr>
          <p:cNvPr id="7" name="Content Placeholder 2">
            <a:extLst>
              <a:ext uri="{FF2B5EF4-FFF2-40B4-BE49-F238E27FC236}">
                <a16:creationId xmlns:a16="http://schemas.microsoft.com/office/drawing/2014/main" id="{A977620A-0734-A034-8F2A-2D7550B4EFE0}"/>
              </a:ext>
            </a:extLst>
          </p:cNvPr>
          <p:cNvSpPr>
            <a:spLocks noGrp="1"/>
          </p:cNvSpPr>
          <p:nvPr>
            <p:ph sz="quarter" idx="14"/>
          </p:nvPr>
        </p:nvSpPr>
        <p:spPr>
          <a:xfrm>
            <a:off x="853018" y="3075569"/>
            <a:ext cx="5253076"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D543723-1849-7980-BA38-71C061C0AA8F}"/>
              </a:ext>
            </a:extLst>
          </p:cNvPr>
          <p:cNvSpPr>
            <a:spLocks noGrp="1"/>
          </p:cNvSpPr>
          <p:nvPr>
            <p:ph sz="quarter" idx="15" hasCustomPrompt="1"/>
          </p:nvPr>
        </p:nvSpPr>
        <p:spPr>
          <a:xfrm>
            <a:off x="853018" y="6531734"/>
            <a:ext cx="5253076"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5149605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H)">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0" y="3205078"/>
            <a:ext cx="12179061" cy="365291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895768"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22" name="Text Placeholder 6">
            <a:extLst>
              <a:ext uri="{FF2B5EF4-FFF2-40B4-BE49-F238E27FC236}">
                <a16:creationId xmlns:a16="http://schemas.microsoft.com/office/drawing/2014/main" id="{0A6EDAA6-07D9-0E40-8682-39E1BF118BB0}"/>
              </a:ext>
            </a:extLst>
          </p:cNvPr>
          <p:cNvSpPr>
            <a:spLocks noGrp="1"/>
          </p:cNvSpPr>
          <p:nvPr>
            <p:ph type="body" sz="quarter" idx="13" hasCustomPrompt="1"/>
          </p:nvPr>
        </p:nvSpPr>
        <p:spPr>
          <a:xfrm>
            <a:off x="5346518" y="1294465"/>
            <a:ext cx="6402796"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4" name="Text Placeholder 4">
            <a:extLst>
              <a:ext uri="{FF2B5EF4-FFF2-40B4-BE49-F238E27FC236}">
                <a16:creationId xmlns:a16="http://schemas.microsoft.com/office/drawing/2014/main" id="{06E7EA12-088F-8D43-99FF-C55B7B6DF985}"/>
              </a:ext>
            </a:extLst>
          </p:cNvPr>
          <p:cNvSpPr>
            <a:spLocks noGrp="1"/>
          </p:cNvSpPr>
          <p:nvPr>
            <p:ph type="body" sz="quarter" idx="12" hasCustomPrompt="1"/>
          </p:nvPr>
        </p:nvSpPr>
        <p:spPr>
          <a:xfrm>
            <a:off x="5346518" y="361898"/>
            <a:ext cx="6402796"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a:t>
            </a:r>
          </a:p>
        </p:txBody>
      </p:sp>
    </p:spTree>
    <p:extLst>
      <p:ext uri="{BB962C8B-B14F-4D97-AF65-F5344CB8AC3E}">
        <p14:creationId xmlns:p14="http://schemas.microsoft.com/office/powerpoint/2010/main" val="27750770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 Header + Numbered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856327"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22" name="Text Placeholder 4">
            <a:extLst>
              <a:ext uri="{FF2B5EF4-FFF2-40B4-BE49-F238E27FC236}">
                <a16:creationId xmlns:a16="http://schemas.microsoft.com/office/drawing/2014/main" id="{070E8795-C949-6A47-A913-6DE1344F1BE3}"/>
              </a:ext>
            </a:extLst>
          </p:cNvPr>
          <p:cNvSpPr>
            <a:spLocks noGrp="1"/>
          </p:cNvSpPr>
          <p:nvPr>
            <p:ph type="body" sz="quarter" idx="21" hasCustomPrompt="1"/>
          </p:nvPr>
        </p:nvSpPr>
        <p:spPr>
          <a:xfrm>
            <a:off x="853441"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1</a:t>
            </a:r>
          </a:p>
        </p:txBody>
      </p:sp>
      <p:cxnSp>
        <p:nvCxnSpPr>
          <p:cNvPr id="5" name="Straight Connector 4">
            <a:extLst>
              <a:ext uri="{FF2B5EF4-FFF2-40B4-BE49-F238E27FC236}">
                <a16:creationId xmlns:a16="http://schemas.microsoft.com/office/drawing/2014/main" id="{662B80ED-6F7E-E74F-A0F9-472C9A1BBB01}"/>
              </a:ext>
            </a:extLst>
          </p:cNvPr>
          <p:cNvCxnSpPr>
            <a:cxnSpLocks/>
          </p:cNvCxnSpPr>
          <p:nvPr userDrawn="1"/>
        </p:nvCxnSpPr>
        <p:spPr>
          <a:xfrm>
            <a:off x="1531087"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2" name="Text Placeholder 4">
            <a:extLst>
              <a:ext uri="{FF2B5EF4-FFF2-40B4-BE49-F238E27FC236}">
                <a16:creationId xmlns:a16="http://schemas.microsoft.com/office/drawing/2014/main" id="{B62CD6E9-C7AE-924D-B241-9F40064481B4}"/>
              </a:ext>
            </a:extLst>
          </p:cNvPr>
          <p:cNvSpPr>
            <a:spLocks noGrp="1"/>
          </p:cNvSpPr>
          <p:nvPr>
            <p:ph type="body" sz="quarter" idx="23" hasCustomPrompt="1"/>
          </p:nvPr>
        </p:nvSpPr>
        <p:spPr>
          <a:xfrm>
            <a:off x="5740756"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53" name="Text Placeholder 4">
            <a:extLst>
              <a:ext uri="{FF2B5EF4-FFF2-40B4-BE49-F238E27FC236}">
                <a16:creationId xmlns:a16="http://schemas.microsoft.com/office/drawing/2014/main" id="{1CCF56B5-638B-A24A-B6B7-3A36575E7109}"/>
              </a:ext>
            </a:extLst>
          </p:cNvPr>
          <p:cNvSpPr>
            <a:spLocks noGrp="1"/>
          </p:cNvSpPr>
          <p:nvPr>
            <p:ph type="body" sz="quarter" idx="24" hasCustomPrompt="1"/>
          </p:nvPr>
        </p:nvSpPr>
        <p:spPr>
          <a:xfrm>
            <a:off x="4737869" y="1876235"/>
            <a:ext cx="548643" cy="990724"/>
          </a:xfrm>
          <a:prstGeom prst="rect">
            <a:avLst/>
          </a:prstGeom>
        </p:spPr>
        <p:txBody>
          <a:bodyPr>
            <a:no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a:t>
            </a:r>
          </a:p>
        </p:txBody>
      </p:sp>
      <p:cxnSp>
        <p:nvCxnSpPr>
          <p:cNvPr id="54" name="Straight Connector 53">
            <a:extLst>
              <a:ext uri="{FF2B5EF4-FFF2-40B4-BE49-F238E27FC236}">
                <a16:creationId xmlns:a16="http://schemas.microsoft.com/office/drawing/2014/main" id="{FAA7FC4C-CE6B-834F-884B-31A04D184EBA}"/>
              </a:ext>
            </a:extLst>
          </p:cNvPr>
          <p:cNvCxnSpPr>
            <a:cxnSpLocks/>
          </p:cNvCxnSpPr>
          <p:nvPr userDrawn="1"/>
        </p:nvCxnSpPr>
        <p:spPr>
          <a:xfrm>
            <a:off x="5415516"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6" name="Text Placeholder 4">
            <a:extLst>
              <a:ext uri="{FF2B5EF4-FFF2-40B4-BE49-F238E27FC236}">
                <a16:creationId xmlns:a16="http://schemas.microsoft.com/office/drawing/2014/main" id="{923E018C-87ED-5B44-8217-D5D662BDCF39}"/>
              </a:ext>
            </a:extLst>
          </p:cNvPr>
          <p:cNvSpPr>
            <a:spLocks noGrp="1"/>
          </p:cNvSpPr>
          <p:nvPr>
            <p:ph type="body" sz="quarter" idx="26" hasCustomPrompt="1"/>
          </p:nvPr>
        </p:nvSpPr>
        <p:spPr>
          <a:xfrm>
            <a:off x="9582652"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57" name="Text Placeholder 4">
            <a:extLst>
              <a:ext uri="{FF2B5EF4-FFF2-40B4-BE49-F238E27FC236}">
                <a16:creationId xmlns:a16="http://schemas.microsoft.com/office/drawing/2014/main" id="{374E3B49-F7C2-8B4E-B9BE-00D14BBB2493}"/>
              </a:ext>
            </a:extLst>
          </p:cNvPr>
          <p:cNvSpPr>
            <a:spLocks noGrp="1"/>
          </p:cNvSpPr>
          <p:nvPr>
            <p:ph type="body" sz="quarter" idx="27" hasCustomPrompt="1"/>
          </p:nvPr>
        </p:nvSpPr>
        <p:spPr>
          <a:xfrm>
            <a:off x="8579765"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3</a:t>
            </a:r>
          </a:p>
        </p:txBody>
      </p:sp>
      <p:cxnSp>
        <p:nvCxnSpPr>
          <p:cNvPr id="58" name="Straight Connector 57">
            <a:extLst>
              <a:ext uri="{FF2B5EF4-FFF2-40B4-BE49-F238E27FC236}">
                <a16:creationId xmlns:a16="http://schemas.microsoft.com/office/drawing/2014/main" id="{B1F0EAA4-8009-6F4C-9B90-5FB2CA7A403B}"/>
              </a:ext>
            </a:extLst>
          </p:cNvPr>
          <p:cNvCxnSpPr>
            <a:cxnSpLocks/>
          </p:cNvCxnSpPr>
          <p:nvPr userDrawn="1"/>
        </p:nvCxnSpPr>
        <p:spPr>
          <a:xfrm>
            <a:off x="9257412"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 Placeholder 6">
            <a:extLst>
              <a:ext uri="{FF2B5EF4-FFF2-40B4-BE49-F238E27FC236}">
                <a16:creationId xmlns:a16="http://schemas.microsoft.com/office/drawing/2014/main" id="{CA48554F-2EB7-BC4C-A288-344A5BF6E29C}"/>
              </a:ext>
            </a:extLst>
          </p:cNvPr>
          <p:cNvSpPr>
            <a:spLocks noGrp="1"/>
          </p:cNvSpPr>
          <p:nvPr>
            <p:ph type="body" sz="quarter" idx="13" hasCustomPrompt="1"/>
          </p:nvPr>
        </p:nvSpPr>
        <p:spPr>
          <a:xfrm>
            <a:off x="184581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0" name="Text Placeholder 6">
            <a:extLst>
              <a:ext uri="{FF2B5EF4-FFF2-40B4-BE49-F238E27FC236}">
                <a16:creationId xmlns:a16="http://schemas.microsoft.com/office/drawing/2014/main" id="{289F5F9E-6D0C-3F42-9471-DBF3186CDB2C}"/>
              </a:ext>
            </a:extLst>
          </p:cNvPr>
          <p:cNvSpPr>
            <a:spLocks noGrp="1"/>
          </p:cNvSpPr>
          <p:nvPr>
            <p:ph type="body" sz="quarter" idx="28" hasCustomPrompt="1"/>
          </p:nvPr>
        </p:nvSpPr>
        <p:spPr>
          <a:xfrm>
            <a:off x="5740756"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4" name="Text Placeholder 6">
            <a:extLst>
              <a:ext uri="{FF2B5EF4-FFF2-40B4-BE49-F238E27FC236}">
                <a16:creationId xmlns:a16="http://schemas.microsoft.com/office/drawing/2014/main" id="{5EC931E8-5599-D94B-A9AF-31662BC51149}"/>
              </a:ext>
            </a:extLst>
          </p:cNvPr>
          <p:cNvSpPr>
            <a:spLocks noGrp="1"/>
          </p:cNvSpPr>
          <p:nvPr>
            <p:ph type="body" sz="quarter" idx="29" hasCustomPrompt="1"/>
          </p:nvPr>
        </p:nvSpPr>
        <p:spPr>
          <a:xfrm>
            <a:off x="958265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6" name="Content Placeholder 3">
            <a:extLst>
              <a:ext uri="{FF2B5EF4-FFF2-40B4-BE49-F238E27FC236}">
                <a16:creationId xmlns:a16="http://schemas.microsoft.com/office/drawing/2014/main" id="{37335180-64D0-C63D-4682-0E6527349CD5}"/>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977657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600373" y="3472178"/>
            <a:ext cx="10911144"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
        <p:nvSpPr>
          <p:cNvPr id="8" name="Content Placeholder 3">
            <a:extLst>
              <a:ext uri="{FF2B5EF4-FFF2-40B4-BE49-F238E27FC236}">
                <a16:creationId xmlns:a16="http://schemas.microsoft.com/office/drawing/2014/main" id="{9882276D-9C18-3B90-8C9D-C7F7A5ED8647}"/>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30083781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 Header + Subheader + Gray Sidebar">
    <p:spTree>
      <p:nvGrpSpPr>
        <p:cNvPr id="1" name=""/>
        <p:cNvGrpSpPr/>
        <p:nvPr/>
      </p:nvGrpSpPr>
      <p:grpSpPr>
        <a:xfrm>
          <a:off x="0" y="0"/>
          <a:ext cx="0" cy="0"/>
          <a:chOff x="0" y="0"/>
          <a:chExt cx="0" cy="0"/>
        </a:xfrm>
      </p:grpSpPr>
      <p:sp>
        <p:nvSpPr>
          <p:cNvPr id="25" name="SmartArt Placeholder 2">
            <a:extLst>
              <a:ext uri="{FF2B5EF4-FFF2-40B4-BE49-F238E27FC236}">
                <a16:creationId xmlns:a16="http://schemas.microsoft.com/office/drawing/2014/main" id="{688D0931-7683-1D40-89BD-3EC58788A27B}"/>
              </a:ext>
            </a:extLst>
          </p:cNvPr>
          <p:cNvSpPr>
            <a:spLocks noGrp="1"/>
          </p:cNvSpPr>
          <p:nvPr>
            <p:ph type="dgm" sz="quarter" idx="30"/>
          </p:nvPr>
        </p:nvSpPr>
        <p:spPr>
          <a:xfrm>
            <a:off x="5015061" y="-4315"/>
            <a:ext cx="7175471"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495040"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a:t>Lorem ipsum dolor sit 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0" y="2771402"/>
            <a:ext cx="3495040" cy="1220933"/>
          </a:xfrm>
          <a:prstGeom prst="rect">
            <a:avLst/>
          </a:prstGeom>
        </p:spPr>
        <p:txBody>
          <a:bodyPr>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4" name="Text Placeholder 2">
            <a:extLst>
              <a:ext uri="{FF2B5EF4-FFF2-40B4-BE49-F238E27FC236}">
                <a16:creationId xmlns:a16="http://schemas.microsoft.com/office/drawing/2014/main" id="{6D747BC7-5DB7-6342-83EC-8D17160317FD}"/>
              </a:ext>
            </a:extLst>
          </p:cNvPr>
          <p:cNvSpPr>
            <a:spLocks noGrp="1"/>
          </p:cNvSpPr>
          <p:nvPr>
            <p:ph type="body" sz="quarter" idx="16" hasCustomPrompt="1"/>
          </p:nvPr>
        </p:nvSpPr>
        <p:spPr>
          <a:xfrm>
            <a:off x="5630680" y="469855"/>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01</a:t>
            </a:r>
          </a:p>
        </p:txBody>
      </p:sp>
      <p:sp>
        <p:nvSpPr>
          <p:cNvPr id="26" name="Text Placeholder 2">
            <a:extLst>
              <a:ext uri="{FF2B5EF4-FFF2-40B4-BE49-F238E27FC236}">
                <a16:creationId xmlns:a16="http://schemas.microsoft.com/office/drawing/2014/main" id="{12D2583D-0E33-8846-9207-0755E4202478}"/>
              </a:ext>
            </a:extLst>
          </p:cNvPr>
          <p:cNvSpPr>
            <a:spLocks noGrp="1"/>
          </p:cNvSpPr>
          <p:nvPr>
            <p:ph type="body" sz="quarter" idx="22" hasCustomPrompt="1"/>
          </p:nvPr>
        </p:nvSpPr>
        <p:spPr>
          <a:xfrm>
            <a:off x="5630680" y="2515401"/>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02</a:t>
            </a:r>
          </a:p>
        </p:txBody>
      </p:sp>
      <p:sp>
        <p:nvSpPr>
          <p:cNvPr id="28" name="Text Placeholder 2">
            <a:extLst>
              <a:ext uri="{FF2B5EF4-FFF2-40B4-BE49-F238E27FC236}">
                <a16:creationId xmlns:a16="http://schemas.microsoft.com/office/drawing/2014/main" id="{7DAA48E0-D65A-9F43-893D-F3C842E166A2}"/>
              </a:ext>
            </a:extLst>
          </p:cNvPr>
          <p:cNvSpPr>
            <a:spLocks noGrp="1"/>
          </p:cNvSpPr>
          <p:nvPr>
            <p:ph type="body" sz="quarter" idx="24" hasCustomPrompt="1"/>
          </p:nvPr>
        </p:nvSpPr>
        <p:spPr>
          <a:xfrm>
            <a:off x="5630680" y="4560948"/>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03</a:t>
            </a:r>
          </a:p>
        </p:txBody>
      </p:sp>
      <p:sp>
        <p:nvSpPr>
          <p:cNvPr id="23" name="Text Placeholder 6">
            <a:extLst>
              <a:ext uri="{FF2B5EF4-FFF2-40B4-BE49-F238E27FC236}">
                <a16:creationId xmlns:a16="http://schemas.microsoft.com/office/drawing/2014/main" id="{3FC88FAA-1193-064B-8429-0F3F48582F61}"/>
              </a:ext>
            </a:extLst>
          </p:cNvPr>
          <p:cNvSpPr>
            <a:spLocks noGrp="1"/>
          </p:cNvSpPr>
          <p:nvPr>
            <p:ph type="body" sz="quarter" idx="13" hasCustomPrompt="1"/>
          </p:nvPr>
        </p:nvSpPr>
        <p:spPr>
          <a:xfrm>
            <a:off x="5630677" y="826859"/>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9" name="Text Placeholder 6">
            <a:extLst>
              <a:ext uri="{FF2B5EF4-FFF2-40B4-BE49-F238E27FC236}">
                <a16:creationId xmlns:a16="http://schemas.microsoft.com/office/drawing/2014/main" id="{22785582-A979-AD46-B169-FCB640452F63}"/>
              </a:ext>
            </a:extLst>
          </p:cNvPr>
          <p:cNvSpPr>
            <a:spLocks noGrp="1"/>
          </p:cNvSpPr>
          <p:nvPr>
            <p:ph type="body" sz="quarter" idx="25" hasCustomPrompt="1"/>
          </p:nvPr>
        </p:nvSpPr>
        <p:spPr>
          <a:xfrm>
            <a:off x="5630677" y="289377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3A75E004-359B-D54C-AF0F-316938C49C69}"/>
              </a:ext>
            </a:extLst>
          </p:cNvPr>
          <p:cNvSpPr>
            <a:spLocks noGrp="1"/>
          </p:cNvSpPr>
          <p:nvPr>
            <p:ph type="body" sz="quarter" idx="26" hasCustomPrompt="1"/>
          </p:nvPr>
        </p:nvSpPr>
        <p:spPr>
          <a:xfrm>
            <a:off x="5630677" y="493260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7" name="Slide Number Placeholder 5">
            <a:extLst>
              <a:ext uri="{FF2B5EF4-FFF2-40B4-BE49-F238E27FC236}">
                <a16:creationId xmlns:a16="http://schemas.microsoft.com/office/drawing/2014/main" id="{338DEA80-F4CE-4246-9A5F-53CE9C25E896}"/>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14" name="Content Placeholder 3">
            <a:extLst>
              <a:ext uri="{FF2B5EF4-FFF2-40B4-BE49-F238E27FC236}">
                <a16:creationId xmlns:a16="http://schemas.microsoft.com/office/drawing/2014/main" id="{8C2CE03D-D4E9-8DE8-2793-CA64EE28344F}"/>
              </a:ext>
            </a:extLst>
          </p:cNvPr>
          <p:cNvSpPr>
            <a:spLocks noGrp="1"/>
          </p:cNvSpPr>
          <p:nvPr>
            <p:ph sz="quarter" idx="15" hasCustomPrompt="1"/>
          </p:nvPr>
        </p:nvSpPr>
        <p:spPr>
          <a:xfrm>
            <a:off x="853018" y="6531734"/>
            <a:ext cx="3495041"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8460574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 Header + Icon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10878859"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1"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7" name="Text Placeholder 4">
            <a:extLst>
              <a:ext uri="{FF2B5EF4-FFF2-40B4-BE49-F238E27FC236}">
                <a16:creationId xmlns:a16="http://schemas.microsoft.com/office/drawing/2014/main" id="{1599ED8E-0157-1341-A453-3EE28683C25E}"/>
              </a:ext>
            </a:extLst>
          </p:cNvPr>
          <p:cNvSpPr>
            <a:spLocks noGrp="1"/>
          </p:cNvSpPr>
          <p:nvPr>
            <p:ph type="body" sz="quarter" idx="21" hasCustomPrompt="1"/>
          </p:nvPr>
        </p:nvSpPr>
        <p:spPr>
          <a:xfrm>
            <a:off x="4842933"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49" name="Picture Placeholder 2">
            <a:extLst>
              <a:ext uri="{FF2B5EF4-FFF2-40B4-BE49-F238E27FC236}">
                <a16:creationId xmlns:a16="http://schemas.microsoft.com/office/drawing/2014/main" id="{5228064D-2130-6340-BC1F-24DBDBA82B26}"/>
              </a:ext>
            </a:extLst>
          </p:cNvPr>
          <p:cNvSpPr>
            <a:spLocks noGrp="1"/>
          </p:cNvSpPr>
          <p:nvPr>
            <p:ph type="pic" idx="23" hasCustomPrompt="1"/>
          </p:nvPr>
        </p:nvSpPr>
        <p:spPr>
          <a:xfrm>
            <a:off x="4842935"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51" name="Text Placeholder 4">
            <a:extLst>
              <a:ext uri="{FF2B5EF4-FFF2-40B4-BE49-F238E27FC236}">
                <a16:creationId xmlns:a16="http://schemas.microsoft.com/office/drawing/2014/main" id="{12E273DA-367D-CF4C-82FF-0AB5F3A7FC24}"/>
              </a:ext>
            </a:extLst>
          </p:cNvPr>
          <p:cNvSpPr>
            <a:spLocks noGrp="1"/>
          </p:cNvSpPr>
          <p:nvPr>
            <p:ph type="body" sz="quarter" idx="24" hasCustomPrompt="1"/>
          </p:nvPr>
        </p:nvSpPr>
        <p:spPr>
          <a:xfrm>
            <a:off x="8832428"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53" name="Picture Placeholder 2">
            <a:extLst>
              <a:ext uri="{FF2B5EF4-FFF2-40B4-BE49-F238E27FC236}">
                <a16:creationId xmlns:a16="http://schemas.microsoft.com/office/drawing/2014/main" id="{CD5A25AA-F6BD-454A-8094-DDB658BFD1C6}"/>
              </a:ext>
            </a:extLst>
          </p:cNvPr>
          <p:cNvSpPr>
            <a:spLocks noGrp="1"/>
          </p:cNvSpPr>
          <p:nvPr>
            <p:ph type="pic" idx="26" hasCustomPrompt="1"/>
          </p:nvPr>
        </p:nvSpPr>
        <p:spPr>
          <a:xfrm>
            <a:off x="8832428"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6" name="Text Placeholder 6">
            <a:extLst>
              <a:ext uri="{FF2B5EF4-FFF2-40B4-BE49-F238E27FC236}">
                <a16:creationId xmlns:a16="http://schemas.microsoft.com/office/drawing/2014/main" id="{2B3B5A68-015C-A44C-A1D9-5D9178CE7910}"/>
              </a:ext>
            </a:extLst>
          </p:cNvPr>
          <p:cNvSpPr>
            <a:spLocks noGrp="1"/>
          </p:cNvSpPr>
          <p:nvPr>
            <p:ph type="body" sz="quarter" idx="13" hasCustomPrompt="1"/>
          </p:nvPr>
        </p:nvSpPr>
        <p:spPr>
          <a:xfrm>
            <a:off x="853441"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7" name="Text Placeholder 6">
            <a:extLst>
              <a:ext uri="{FF2B5EF4-FFF2-40B4-BE49-F238E27FC236}">
                <a16:creationId xmlns:a16="http://schemas.microsoft.com/office/drawing/2014/main" id="{A6D0EF42-DF9B-0148-8C06-DD9500E36C6F}"/>
              </a:ext>
            </a:extLst>
          </p:cNvPr>
          <p:cNvSpPr>
            <a:spLocks noGrp="1"/>
          </p:cNvSpPr>
          <p:nvPr>
            <p:ph type="body" sz="quarter" idx="27" hasCustomPrompt="1"/>
          </p:nvPr>
        </p:nvSpPr>
        <p:spPr>
          <a:xfrm>
            <a:off x="4842934"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8" name="Text Placeholder 6">
            <a:extLst>
              <a:ext uri="{FF2B5EF4-FFF2-40B4-BE49-F238E27FC236}">
                <a16:creationId xmlns:a16="http://schemas.microsoft.com/office/drawing/2014/main" id="{64CA032F-E835-F145-828E-0B2C3B7F28ED}"/>
              </a:ext>
            </a:extLst>
          </p:cNvPr>
          <p:cNvSpPr>
            <a:spLocks noGrp="1"/>
          </p:cNvSpPr>
          <p:nvPr>
            <p:ph type="body" sz="quarter" idx="28" hasCustomPrompt="1"/>
          </p:nvPr>
        </p:nvSpPr>
        <p:spPr>
          <a:xfrm>
            <a:off x="8832429"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10C19AF8-5EB3-C7D0-3872-428522A73BDB}"/>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1449202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 Header + Icon Sections + Gray Sidebar">
    <p:spTree>
      <p:nvGrpSpPr>
        <p:cNvPr id="1" name=""/>
        <p:cNvGrpSpPr/>
        <p:nvPr/>
      </p:nvGrpSpPr>
      <p:grpSpPr>
        <a:xfrm>
          <a:off x="0" y="0"/>
          <a:ext cx="0" cy="0"/>
          <a:chOff x="0" y="0"/>
          <a:chExt cx="0" cy="0"/>
        </a:xfrm>
      </p:grpSpPr>
      <p:sp>
        <p:nvSpPr>
          <p:cNvPr id="40" name="SmartArt Placeholder 2">
            <a:extLst>
              <a:ext uri="{FF2B5EF4-FFF2-40B4-BE49-F238E27FC236}">
                <a16:creationId xmlns:a16="http://schemas.microsoft.com/office/drawing/2014/main" id="{A866777C-7724-4846-AEE2-CAE69DECBD40}"/>
              </a:ext>
            </a:extLst>
          </p:cNvPr>
          <p:cNvSpPr>
            <a:spLocks noGrp="1"/>
          </p:cNvSpPr>
          <p:nvPr>
            <p:ph type="dgm" sz="quarter" idx="30"/>
          </p:nvPr>
        </p:nvSpPr>
        <p:spPr>
          <a:xfrm>
            <a:off x="7185997" y="-4315"/>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5662505"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598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9" name="Text Placeholder 2">
            <a:extLst>
              <a:ext uri="{FF2B5EF4-FFF2-40B4-BE49-F238E27FC236}">
                <a16:creationId xmlns:a16="http://schemas.microsoft.com/office/drawing/2014/main" id="{550EB99D-17CD-794D-B59B-D726EBD26702}"/>
              </a:ext>
            </a:extLst>
          </p:cNvPr>
          <p:cNvSpPr>
            <a:spLocks noGrp="1"/>
          </p:cNvSpPr>
          <p:nvPr>
            <p:ph type="body" sz="quarter" idx="20" hasCustomPrompt="1"/>
          </p:nvPr>
        </p:nvSpPr>
        <p:spPr>
          <a:xfrm>
            <a:off x="1598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4" name="Text Placeholder 4">
            <a:extLst>
              <a:ext uri="{FF2B5EF4-FFF2-40B4-BE49-F238E27FC236}">
                <a16:creationId xmlns:a16="http://schemas.microsoft.com/office/drawing/2014/main" id="{93C34DA7-35BA-0142-B107-BDF7708907D6}"/>
              </a:ext>
            </a:extLst>
          </p:cNvPr>
          <p:cNvSpPr>
            <a:spLocks noGrp="1"/>
          </p:cNvSpPr>
          <p:nvPr>
            <p:ph type="body" sz="quarter" idx="21" hasCustomPrompt="1"/>
          </p:nvPr>
        </p:nvSpPr>
        <p:spPr>
          <a:xfrm>
            <a:off x="4646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5" name="Text Placeholder 2">
            <a:extLst>
              <a:ext uri="{FF2B5EF4-FFF2-40B4-BE49-F238E27FC236}">
                <a16:creationId xmlns:a16="http://schemas.microsoft.com/office/drawing/2014/main" id="{54673579-935E-0F43-BE8F-7A1C09433154}"/>
              </a:ext>
            </a:extLst>
          </p:cNvPr>
          <p:cNvSpPr>
            <a:spLocks noGrp="1"/>
          </p:cNvSpPr>
          <p:nvPr>
            <p:ph type="body" sz="quarter" idx="22" hasCustomPrompt="1"/>
          </p:nvPr>
        </p:nvSpPr>
        <p:spPr>
          <a:xfrm>
            <a:off x="4646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26" name="Picture Placeholder 2">
            <a:extLst>
              <a:ext uri="{FF2B5EF4-FFF2-40B4-BE49-F238E27FC236}">
                <a16:creationId xmlns:a16="http://schemas.microsoft.com/office/drawing/2014/main" id="{ADC375FE-1081-F84C-82BA-E4879F92E489}"/>
              </a:ext>
            </a:extLst>
          </p:cNvPr>
          <p:cNvSpPr>
            <a:spLocks noGrp="1"/>
          </p:cNvSpPr>
          <p:nvPr>
            <p:ph type="pic" idx="23" hasCustomPrompt="1"/>
          </p:nvPr>
        </p:nvSpPr>
        <p:spPr>
          <a:xfrm>
            <a:off x="3928535"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7" name="Text Placeholder 4">
            <a:extLst>
              <a:ext uri="{FF2B5EF4-FFF2-40B4-BE49-F238E27FC236}">
                <a16:creationId xmlns:a16="http://schemas.microsoft.com/office/drawing/2014/main" id="{403422E2-D9BF-2E4D-B424-7D8C3057CAD7}"/>
              </a:ext>
            </a:extLst>
          </p:cNvPr>
          <p:cNvSpPr>
            <a:spLocks noGrp="1"/>
          </p:cNvSpPr>
          <p:nvPr>
            <p:ph type="body" sz="quarter" idx="24" hasCustomPrompt="1"/>
          </p:nvPr>
        </p:nvSpPr>
        <p:spPr>
          <a:xfrm>
            <a:off x="1598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8" name="Text Placeholder 2">
            <a:extLst>
              <a:ext uri="{FF2B5EF4-FFF2-40B4-BE49-F238E27FC236}">
                <a16:creationId xmlns:a16="http://schemas.microsoft.com/office/drawing/2014/main" id="{DA53AA2D-2292-E746-97A3-C8C58D6CFA2B}"/>
              </a:ext>
            </a:extLst>
          </p:cNvPr>
          <p:cNvSpPr>
            <a:spLocks noGrp="1"/>
          </p:cNvSpPr>
          <p:nvPr>
            <p:ph type="body" sz="quarter" idx="25" hasCustomPrompt="1"/>
          </p:nvPr>
        </p:nvSpPr>
        <p:spPr>
          <a:xfrm>
            <a:off x="1598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0" name="Picture Placeholder 2">
            <a:extLst>
              <a:ext uri="{FF2B5EF4-FFF2-40B4-BE49-F238E27FC236}">
                <a16:creationId xmlns:a16="http://schemas.microsoft.com/office/drawing/2014/main" id="{BA81A13E-7277-EA4F-ABFC-55FB35253C20}"/>
              </a:ext>
            </a:extLst>
          </p:cNvPr>
          <p:cNvSpPr>
            <a:spLocks noGrp="1"/>
          </p:cNvSpPr>
          <p:nvPr>
            <p:ph type="pic" idx="26" hasCustomPrompt="1"/>
          </p:nvPr>
        </p:nvSpPr>
        <p:spPr>
          <a:xfrm>
            <a:off x="853440"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34" name="Text Placeholder 4">
            <a:extLst>
              <a:ext uri="{FF2B5EF4-FFF2-40B4-BE49-F238E27FC236}">
                <a16:creationId xmlns:a16="http://schemas.microsoft.com/office/drawing/2014/main" id="{16054A60-6726-F74C-99C8-CE93114E3B30}"/>
              </a:ext>
            </a:extLst>
          </p:cNvPr>
          <p:cNvSpPr>
            <a:spLocks noGrp="1"/>
          </p:cNvSpPr>
          <p:nvPr>
            <p:ph type="body" sz="quarter" idx="27" hasCustomPrompt="1"/>
          </p:nvPr>
        </p:nvSpPr>
        <p:spPr>
          <a:xfrm>
            <a:off x="4646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35" name="Text Placeholder 2">
            <a:extLst>
              <a:ext uri="{FF2B5EF4-FFF2-40B4-BE49-F238E27FC236}">
                <a16:creationId xmlns:a16="http://schemas.microsoft.com/office/drawing/2014/main" id="{D223289B-BDFE-6E4E-BF07-8FDAB2EA9E18}"/>
              </a:ext>
            </a:extLst>
          </p:cNvPr>
          <p:cNvSpPr>
            <a:spLocks noGrp="1"/>
          </p:cNvSpPr>
          <p:nvPr>
            <p:ph type="body" sz="quarter" idx="28" hasCustomPrompt="1"/>
          </p:nvPr>
        </p:nvSpPr>
        <p:spPr>
          <a:xfrm>
            <a:off x="4646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6" name="Picture Placeholder 2">
            <a:extLst>
              <a:ext uri="{FF2B5EF4-FFF2-40B4-BE49-F238E27FC236}">
                <a16:creationId xmlns:a16="http://schemas.microsoft.com/office/drawing/2014/main" id="{EB661BF0-EA70-2747-80CA-2397C359D612}"/>
              </a:ext>
            </a:extLst>
          </p:cNvPr>
          <p:cNvSpPr>
            <a:spLocks noGrp="1"/>
          </p:cNvSpPr>
          <p:nvPr>
            <p:ph type="pic" idx="29" hasCustomPrompt="1"/>
          </p:nvPr>
        </p:nvSpPr>
        <p:spPr>
          <a:xfrm>
            <a:off x="3928535"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2" name="Text Placeholder 4">
            <a:extLst>
              <a:ext uri="{FF2B5EF4-FFF2-40B4-BE49-F238E27FC236}">
                <a16:creationId xmlns:a16="http://schemas.microsoft.com/office/drawing/2014/main" id="{B6B432E2-4FC2-A741-88FE-202C00245C53}"/>
              </a:ext>
            </a:extLst>
          </p:cNvPr>
          <p:cNvSpPr>
            <a:spLocks noGrp="1"/>
          </p:cNvSpPr>
          <p:nvPr>
            <p:ph type="body" sz="quarter" idx="32" hasCustomPrompt="1"/>
          </p:nvPr>
        </p:nvSpPr>
        <p:spPr>
          <a:xfrm>
            <a:off x="7924801" y="441746"/>
            <a:ext cx="341375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elit</a:t>
            </a:r>
          </a:p>
        </p:txBody>
      </p:sp>
      <p:sp>
        <p:nvSpPr>
          <p:cNvPr id="45" name="Text Placeholder 6">
            <a:extLst>
              <a:ext uri="{FF2B5EF4-FFF2-40B4-BE49-F238E27FC236}">
                <a16:creationId xmlns:a16="http://schemas.microsoft.com/office/drawing/2014/main" id="{D4FF8F33-18DA-2246-9C39-0DCB938CF1F6}"/>
              </a:ext>
            </a:extLst>
          </p:cNvPr>
          <p:cNvSpPr>
            <a:spLocks noGrp="1"/>
          </p:cNvSpPr>
          <p:nvPr>
            <p:ph type="body" sz="quarter" idx="33" hasCustomPrompt="1"/>
          </p:nvPr>
        </p:nvSpPr>
        <p:spPr>
          <a:xfrm>
            <a:off x="7956883" y="1429566"/>
            <a:ext cx="338167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41" name="Slide Number Placeholder 5">
            <a:extLst>
              <a:ext uri="{FF2B5EF4-FFF2-40B4-BE49-F238E27FC236}">
                <a16:creationId xmlns:a16="http://schemas.microsoft.com/office/drawing/2014/main" id="{BF7A9FC8-F320-5E4C-9138-60ADC0CEF07B}"/>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21" name="Content Placeholder 3">
            <a:extLst>
              <a:ext uri="{FF2B5EF4-FFF2-40B4-BE49-F238E27FC236}">
                <a16:creationId xmlns:a16="http://schemas.microsoft.com/office/drawing/2014/main" id="{EDFD658A-E653-5622-BBE4-15049CC3D275}"/>
              </a:ext>
            </a:extLst>
          </p:cNvPr>
          <p:cNvSpPr>
            <a:spLocks noGrp="1"/>
          </p:cNvSpPr>
          <p:nvPr>
            <p:ph sz="quarter" idx="15" hasCustomPrompt="1"/>
          </p:nvPr>
        </p:nvSpPr>
        <p:spPr>
          <a:xfrm>
            <a:off x="853018" y="6531734"/>
            <a:ext cx="563583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7828641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728264"/>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4"/>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2" y="2841253"/>
            <a:ext cx="4485913" cy="863400"/>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1" y="3895449"/>
            <a:ext cx="4484444"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2662112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 Header + Stat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1" y="4183519"/>
            <a:ext cx="8246135" cy="179353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8246133" y="4183519"/>
            <a:ext cx="118099" cy="1793536"/>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853442" y="2711549"/>
            <a:ext cx="3913369" cy="852115"/>
          </a:xfrm>
          <a:prstGeom prst="rect">
            <a:avLst/>
          </a:prstGeom>
        </p:spPr>
        <p:txBody>
          <a:bodyPr>
            <a:spAutoFit/>
          </a:bodyPr>
          <a:lstStyle>
            <a:lvl1pPr marL="0" indent="0">
              <a:lnSpc>
                <a:spcPct val="130000"/>
              </a:lnSpc>
              <a:spcBef>
                <a:spcPts val="0"/>
              </a:spcBef>
              <a:spcAft>
                <a:spcPts val="8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 adipiscing elit. Incididunt ut labore et dolore magna. Quis nostrud exercitation ullamco.</a:t>
            </a:r>
          </a:p>
        </p:txBody>
      </p:sp>
      <p:sp>
        <p:nvSpPr>
          <p:cNvPr id="23" name="Text Placeholder 4">
            <a:extLst>
              <a:ext uri="{FF2B5EF4-FFF2-40B4-BE49-F238E27FC236}">
                <a16:creationId xmlns:a16="http://schemas.microsoft.com/office/drawing/2014/main" id="{5507AA1B-F987-5341-8177-6DCC02206327}"/>
              </a:ext>
            </a:extLst>
          </p:cNvPr>
          <p:cNvSpPr>
            <a:spLocks noGrp="1"/>
          </p:cNvSpPr>
          <p:nvPr>
            <p:ph type="body" sz="quarter" idx="12" hasCustomPrompt="1"/>
          </p:nvPr>
        </p:nvSpPr>
        <p:spPr>
          <a:xfrm>
            <a:off x="107514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5" name="Text Placeholder 2">
            <a:extLst>
              <a:ext uri="{FF2B5EF4-FFF2-40B4-BE49-F238E27FC236}">
                <a16:creationId xmlns:a16="http://schemas.microsoft.com/office/drawing/2014/main" id="{F49C811C-6E73-2B4A-A935-FBE5605AB2AE}"/>
              </a:ext>
            </a:extLst>
          </p:cNvPr>
          <p:cNvSpPr>
            <a:spLocks noGrp="1"/>
          </p:cNvSpPr>
          <p:nvPr>
            <p:ph type="body" sz="quarter" idx="48" hasCustomPrompt="1"/>
          </p:nvPr>
        </p:nvSpPr>
        <p:spPr>
          <a:xfrm>
            <a:off x="80765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26" name="Text Placeholder 4">
            <a:extLst>
              <a:ext uri="{FF2B5EF4-FFF2-40B4-BE49-F238E27FC236}">
                <a16:creationId xmlns:a16="http://schemas.microsoft.com/office/drawing/2014/main" id="{3FF8063A-EB8B-2643-AFA3-81EBD511544D}"/>
              </a:ext>
            </a:extLst>
          </p:cNvPr>
          <p:cNvSpPr>
            <a:spLocks noGrp="1"/>
          </p:cNvSpPr>
          <p:nvPr>
            <p:ph type="body" sz="quarter" idx="49" hasCustomPrompt="1"/>
          </p:nvPr>
        </p:nvSpPr>
        <p:spPr>
          <a:xfrm>
            <a:off x="3683304"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7" name="Text Placeholder 2">
            <a:extLst>
              <a:ext uri="{FF2B5EF4-FFF2-40B4-BE49-F238E27FC236}">
                <a16:creationId xmlns:a16="http://schemas.microsoft.com/office/drawing/2014/main" id="{C33B0F9D-26C5-4042-BD8A-3B7D7FD7E9F1}"/>
              </a:ext>
            </a:extLst>
          </p:cNvPr>
          <p:cNvSpPr>
            <a:spLocks noGrp="1"/>
          </p:cNvSpPr>
          <p:nvPr>
            <p:ph type="body" sz="quarter" idx="50" hasCustomPrompt="1"/>
          </p:nvPr>
        </p:nvSpPr>
        <p:spPr>
          <a:xfrm>
            <a:off x="3415816"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a:t>
            </a:r>
          </a:p>
        </p:txBody>
      </p:sp>
      <p:sp>
        <p:nvSpPr>
          <p:cNvPr id="29" name="Text Placeholder 4">
            <a:extLst>
              <a:ext uri="{FF2B5EF4-FFF2-40B4-BE49-F238E27FC236}">
                <a16:creationId xmlns:a16="http://schemas.microsoft.com/office/drawing/2014/main" id="{82194906-54BE-FC42-A576-EE1D4629F29D}"/>
              </a:ext>
            </a:extLst>
          </p:cNvPr>
          <p:cNvSpPr>
            <a:spLocks noGrp="1"/>
          </p:cNvSpPr>
          <p:nvPr>
            <p:ph type="body" sz="quarter" idx="51" hasCustomPrompt="1"/>
          </p:nvPr>
        </p:nvSpPr>
        <p:spPr>
          <a:xfrm>
            <a:off x="621430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5" name="Text Placeholder 2">
            <a:extLst>
              <a:ext uri="{FF2B5EF4-FFF2-40B4-BE49-F238E27FC236}">
                <a16:creationId xmlns:a16="http://schemas.microsoft.com/office/drawing/2014/main" id="{BFBD968C-9DD4-0340-AF9A-731CFE1190B0}"/>
              </a:ext>
            </a:extLst>
          </p:cNvPr>
          <p:cNvSpPr>
            <a:spLocks noGrp="1"/>
          </p:cNvSpPr>
          <p:nvPr>
            <p:ph type="body" sz="quarter" idx="52" hasCustomPrompt="1"/>
          </p:nvPr>
        </p:nvSpPr>
        <p:spPr>
          <a:xfrm>
            <a:off x="594681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36" name="Slide Number Placeholder 5">
            <a:extLst>
              <a:ext uri="{FF2B5EF4-FFF2-40B4-BE49-F238E27FC236}">
                <a16:creationId xmlns:a16="http://schemas.microsoft.com/office/drawing/2014/main" id="{63438CFD-138E-524A-BF0C-980E737AAE55}"/>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9" name="Straight Connector 38">
            <a:extLst>
              <a:ext uri="{FF2B5EF4-FFF2-40B4-BE49-F238E27FC236}">
                <a16:creationId xmlns:a16="http://schemas.microsoft.com/office/drawing/2014/main" id="{C6F95BED-C295-5340-94D9-DFBC0ECF383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3">
            <a:extLst>
              <a:ext uri="{FF2B5EF4-FFF2-40B4-BE49-F238E27FC236}">
                <a16:creationId xmlns:a16="http://schemas.microsoft.com/office/drawing/2014/main" id="{331268B2-4A5A-3D60-D1E8-38EE1B3D0DC6}"/>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788549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 Header + Image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2626643"/>
            <a:ext cx="2914559" cy="802357"/>
          </a:xfrm>
          <a:prstGeom prst="rect">
            <a:avLst/>
          </a:prstGeom>
        </p:spPr>
        <p:txBody>
          <a:bodyPr anchor="b" anchorCtr="0">
            <a:spAutoFit/>
          </a:bodyPr>
          <a:lstStyle>
            <a:lvl1pPr marL="0" indent="0" algn="l">
              <a:lnSpc>
                <a:spcPct val="120000"/>
              </a:lnSpc>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elit </a:t>
            </a:r>
            <a:r>
              <a:rPr lang="en-US" err="1"/>
              <a:t>duis</a:t>
            </a:r>
            <a:r>
              <a:rPr lang="en-US"/>
              <a:t> </a:t>
            </a:r>
            <a:r>
              <a:rPr lang="en-US" err="1"/>
              <a:t>autre</a:t>
            </a:r>
            <a:endParaRPr lang="en-US"/>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Text Placeholder 6">
            <a:extLst>
              <a:ext uri="{FF2B5EF4-FFF2-40B4-BE49-F238E27FC236}">
                <a16:creationId xmlns:a16="http://schemas.microsoft.com/office/drawing/2014/main" id="{E8EEE4CA-A3AE-D64D-BC10-C926E5332856}"/>
              </a:ext>
            </a:extLst>
          </p:cNvPr>
          <p:cNvSpPr>
            <a:spLocks noGrp="1"/>
          </p:cNvSpPr>
          <p:nvPr>
            <p:ph type="body" sz="quarter" idx="33" hasCustomPrompt="1"/>
          </p:nvPr>
        </p:nvSpPr>
        <p:spPr>
          <a:xfrm>
            <a:off x="8704645" y="3572565"/>
            <a:ext cx="291455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7" name="Content Placeholder 3">
            <a:extLst>
              <a:ext uri="{FF2B5EF4-FFF2-40B4-BE49-F238E27FC236}">
                <a16:creationId xmlns:a16="http://schemas.microsoft.com/office/drawing/2014/main" id="{E6823479-A6DE-6752-B3DA-D040DA13529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1375668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 Header + Image + Stat Callou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1802421"/>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9" name="Text Placeholder 2">
            <a:extLst>
              <a:ext uri="{FF2B5EF4-FFF2-40B4-BE49-F238E27FC236}">
                <a16:creationId xmlns:a16="http://schemas.microsoft.com/office/drawing/2014/main" id="{EE45BF00-2987-B640-866E-3DC2A15572E4}"/>
              </a:ext>
            </a:extLst>
          </p:cNvPr>
          <p:cNvSpPr>
            <a:spLocks noGrp="1"/>
          </p:cNvSpPr>
          <p:nvPr>
            <p:ph type="body" sz="quarter" idx="16" hasCustomPrompt="1"/>
          </p:nvPr>
        </p:nvSpPr>
        <p:spPr>
          <a:xfrm>
            <a:off x="8704644" y="2507048"/>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50" name="Text Placeholder 4">
            <a:extLst>
              <a:ext uri="{FF2B5EF4-FFF2-40B4-BE49-F238E27FC236}">
                <a16:creationId xmlns:a16="http://schemas.microsoft.com/office/drawing/2014/main" id="{5579118C-79CA-144E-AA8F-2E2A7C13F30B}"/>
              </a:ext>
            </a:extLst>
          </p:cNvPr>
          <p:cNvSpPr>
            <a:spLocks noGrp="1"/>
          </p:cNvSpPr>
          <p:nvPr>
            <p:ph type="body" sz="quarter" idx="18" hasCustomPrompt="1"/>
          </p:nvPr>
        </p:nvSpPr>
        <p:spPr>
          <a:xfrm>
            <a:off x="8704645" y="3455114"/>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1" name="Text Placeholder 2">
            <a:extLst>
              <a:ext uri="{FF2B5EF4-FFF2-40B4-BE49-F238E27FC236}">
                <a16:creationId xmlns:a16="http://schemas.microsoft.com/office/drawing/2014/main" id="{E288E0C1-0C4B-BF4E-8463-30E1FA0AAA31}"/>
              </a:ext>
            </a:extLst>
          </p:cNvPr>
          <p:cNvSpPr>
            <a:spLocks noGrp="1"/>
          </p:cNvSpPr>
          <p:nvPr>
            <p:ph type="body" sz="quarter" idx="19" hasCustomPrompt="1"/>
          </p:nvPr>
        </p:nvSpPr>
        <p:spPr>
          <a:xfrm>
            <a:off x="8704644" y="4159741"/>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4">
            <a:extLst>
              <a:ext uri="{FF2B5EF4-FFF2-40B4-BE49-F238E27FC236}">
                <a16:creationId xmlns:a16="http://schemas.microsoft.com/office/drawing/2014/main" id="{1DFD462B-B12A-1247-B9F0-C032F89F444F}"/>
              </a:ext>
            </a:extLst>
          </p:cNvPr>
          <p:cNvSpPr>
            <a:spLocks noGrp="1"/>
          </p:cNvSpPr>
          <p:nvPr>
            <p:ph type="body" sz="quarter" idx="20" hasCustomPrompt="1"/>
          </p:nvPr>
        </p:nvSpPr>
        <p:spPr>
          <a:xfrm>
            <a:off x="8704645" y="5138707"/>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7" name="Text Placeholder 2">
            <a:extLst>
              <a:ext uri="{FF2B5EF4-FFF2-40B4-BE49-F238E27FC236}">
                <a16:creationId xmlns:a16="http://schemas.microsoft.com/office/drawing/2014/main" id="{76F48538-FB2D-2E41-8152-BED0BA0B5C86}"/>
              </a:ext>
            </a:extLst>
          </p:cNvPr>
          <p:cNvSpPr>
            <a:spLocks noGrp="1"/>
          </p:cNvSpPr>
          <p:nvPr>
            <p:ph type="body" sz="quarter" idx="21" hasCustomPrompt="1"/>
          </p:nvPr>
        </p:nvSpPr>
        <p:spPr>
          <a:xfrm>
            <a:off x="8704644" y="5843334"/>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Content Placeholder 3">
            <a:extLst>
              <a:ext uri="{FF2B5EF4-FFF2-40B4-BE49-F238E27FC236}">
                <a16:creationId xmlns:a16="http://schemas.microsoft.com/office/drawing/2014/main" id="{CA484163-80EF-40FC-1A40-69C7BC36E53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7938357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 Header + 2 Callout Boxes + 2 images (V)">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6" y="15497"/>
            <a:ext cx="2696833" cy="342900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23" name="Picture Placeholder 2">
            <a:extLst>
              <a:ext uri="{FF2B5EF4-FFF2-40B4-BE49-F238E27FC236}">
                <a16:creationId xmlns:a16="http://schemas.microsoft.com/office/drawing/2014/main" id="{874FEB89-8FA2-D94F-AA19-4F5CDD2FAEB6}"/>
              </a:ext>
            </a:extLst>
          </p:cNvPr>
          <p:cNvSpPr>
            <a:spLocks noGrp="1"/>
          </p:cNvSpPr>
          <p:nvPr>
            <p:ph type="pic" idx="48" hasCustomPrompt="1"/>
          </p:nvPr>
        </p:nvSpPr>
        <p:spPr>
          <a:xfrm>
            <a:off x="9367346" y="3426104"/>
            <a:ext cx="2824655" cy="3431897"/>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5334217" y="4545217"/>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10321292" y="4545217"/>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5711022" y="4994889"/>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5711022" y="5500396"/>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25" name="SmartArt Placeholder 5">
            <a:extLst>
              <a:ext uri="{FF2B5EF4-FFF2-40B4-BE49-F238E27FC236}">
                <a16:creationId xmlns:a16="http://schemas.microsoft.com/office/drawing/2014/main" id="{DD032622-D219-C34A-92DB-FD8972E704F4}"/>
              </a:ext>
            </a:extLst>
          </p:cNvPr>
          <p:cNvSpPr>
            <a:spLocks noGrp="1"/>
          </p:cNvSpPr>
          <p:nvPr>
            <p:ph type="dgm" sz="quarter" idx="49"/>
          </p:nvPr>
        </p:nvSpPr>
        <p:spPr>
          <a:xfrm flipH="1">
            <a:off x="7207303" y="1126201"/>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6" name="SmartArt Placeholder 5">
            <a:extLst>
              <a:ext uri="{FF2B5EF4-FFF2-40B4-BE49-F238E27FC236}">
                <a16:creationId xmlns:a16="http://schemas.microsoft.com/office/drawing/2014/main" id="{90CA3051-ECC4-CA4F-9F07-AE147B28A9A9}"/>
              </a:ext>
            </a:extLst>
          </p:cNvPr>
          <p:cNvSpPr>
            <a:spLocks noGrp="1"/>
          </p:cNvSpPr>
          <p:nvPr>
            <p:ph type="dgm" sz="quarter" idx="50"/>
          </p:nvPr>
        </p:nvSpPr>
        <p:spPr>
          <a:xfrm flipH="1">
            <a:off x="7077611" y="1126201"/>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7" name="Text Placeholder 4">
            <a:extLst>
              <a:ext uri="{FF2B5EF4-FFF2-40B4-BE49-F238E27FC236}">
                <a16:creationId xmlns:a16="http://schemas.microsoft.com/office/drawing/2014/main" id="{4A8B276D-6ED1-3147-A1CE-C736B286E16B}"/>
              </a:ext>
            </a:extLst>
          </p:cNvPr>
          <p:cNvSpPr>
            <a:spLocks noGrp="1"/>
          </p:cNvSpPr>
          <p:nvPr>
            <p:ph type="body" sz="quarter" idx="51" hasCustomPrompt="1"/>
          </p:nvPr>
        </p:nvSpPr>
        <p:spPr>
          <a:xfrm>
            <a:off x="7584107" y="1591306"/>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9" name="Text Placeholder 2">
            <a:extLst>
              <a:ext uri="{FF2B5EF4-FFF2-40B4-BE49-F238E27FC236}">
                <a16:creationId xmlns:a16="http://schemas.microsoft.com/office/drawing/2014/main" id="{270C3AE8-92A6-DC45-8076-1016702E8E99}"/>
              </a:ext>
            </a:extLst>
          </p:cNvPr>
          <p:cNvSpPr>
            <a:spLocks noGrp="1"/>
          </p:cNvSpPr>
          <p:nvPr>
            <p:ph type="body" sz="quarter" idx="52" hasCustomPrompt="1"/>
          </p:nvPr>
        </p:nvSpPr>
        <p:spPr>
          <a:xfrm>
            <a:off x="7584107" y="2096813"/>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39" name="Text Placeholder 6">
            <a:extLst>
              <a:ext uri="{FF2B5EF4-FFF2-40B4-BE49-F238E27FC236}">
                <a16:creationId xmlns:a16="http://schemas.microsoft.com/office/drawing/2014/main" id="{8D91E962-DA95-3346-8161-55FB857B6BFC}"/>
              </a:ext>
            </a:extLst>
          </p:cNvPr>
          <p:cNvSpPr>
            <a:spLocks noGrp="1"/>
          </p:cNvSpPr>
          <p:nvPr>
            <p:ph type="body" sz="quarter" idx="13" hasCustomPrompt="1"/>
          </p:nvPr>
        </p:nvSpPr>
        <p:spPr>
          <a:xfrm>
            <a:off x="853018" y="2724548"/>
            <a:ext cx="391336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B1BBAB00-AD41-366E-8609-958A5D058F83}"/>
              </a:ext>
            </a:extLst>
          </p:cNvPr>
          <p:cNvSpPr>
            <a:spLocks noGrp="1"/>
          </p:cNvSpPr>
          <p:nvPr>
            <p:ph sz="quarter" idx="15" hasCustomPrompt="1"/>
          </p:nvPr>
        </p:nvSpPr>
        <p:spPr>
          <a:xfrm>
            <a:off x="853019" y="6531734"/>
            <a:ext cx="3913368"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6583682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 Question + Answ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a:t>
            </a:r>
          </a:p>
        </p:txBody>
      </p:sp>
      <p:sp>
        <p:nvSpPr>
          <p:cNvPr id="24" name="Text Placeholder 2">
            <a:extLst>
              <a:ext uri="{FF2B5EF4-FFF2-40B4-BE49-F238E27FC236}">
                <a16:creationId xmlns:a16="http://schemas.microsoft.com/office/drawing/2014/main" id="{173C2D75-551A-4549-A68C-FB586B54A88F}"/>
              </a:ext>
            </a:extLst>
          </p:cNvPr>
          <p:cNvSpPr>
            <a:spLocks noGrp="1"/>
          </p:cNvSpPr>
          <p:nvPr>
            <p:ph type="body" sz="quarter" idx="16" hasCustomPrompt="1"/>
          </p:nvPr>
        </p:nvSpPr>
        <p:spPr>
          <a:xfrm>
            <a:off x="853441"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A</a:t>
            </a:r>
          </a:p>
        </p:txBody>
      </p:sp>
      <p:sp>
        <p:nvSpPr>
          <p:cNvPr id="35" name="Text Placeholder 2">
            <a:extLst>
              <a:ext uri="{FF2B5EF4-FFF2-40B4-BE49-F238E27FC236}">
                <a16:creationId xmlns:a16="http://schemas.microsoft.com/office/drawing/2014/main" id="{D003CF36-0F40-294E-A205-0A89A49DFED7}"/>
              </a:ext>
            </a:extLst>
          </p:cNvPr>
          <p:cNvSpPr>
            <a:spLocks noGrp="1"/>
          </p:cNvSpPr>
          <p:nvPr>
            <p:ph type="body" sz="quarter" idx="20" hasCustomPrompt="1"/>
          </p:nvPr>
        </p:nvSpPr>
        <p:spPr>
          <a:xfrm>
            <a:off x="853440"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grpSp>
        <p:nvGrpSpPr>
          <p:cNvPr id="46" name="Group 45">
            <a:extLst>
              <a:ext uri="{FF2B5EF4-FFF2-40B4-BE49-F238E27FC236}">
                <a16:creationId xmlns:a16="http://schemas.microsoft.com/office/drawing/2014/main" id="{CD4CDA74-4142-3D49-B359-1E6280FC3329}"/>
              </a:ext>
            </a:extLst>
          </p:cNvPr>
          <p:cNvGrpSpPr/>
          <p:nvPr/>
        </p:nvGrpSpPr>
        <p:grpSpPr>
          <a:xfrm>
            <a:off x="822573" y="5001267"/>
            <a:ext cx="559696" cy="559696"/>
            <a:chOff x="4181311" y="1066071"/>
            <a:chExt cx="773364" cy="773364"/>
          </a:xfrm>
        </p:grpSpPr>
        <p:sp>
          <p:nvSpPr>
            <p:cNvPr id="48" name="Oval 47">
              <a:extLst>
                <a:ext uri="{FF2B5EF4-FFF2-40B4-BE49-F238E27FC236}">
                  <a16:creationId xmlns:a16="http://schemas.microsoft.com/office/drawing/2014/main" id="{83E22081-D9AA-E14B-9A14-D44D00EE2FDA}"/>
                </a:ext>
              </a:extLst>
            </p:cNvPr>
            <p:cNvSpPr/>
            <p:nvPr/>
          </p:nvSpPr>
          <p:spPr>
            <a:xfrm>
              <a:off x="4181311" y="1066071"/>
              <a:ext cx="773364" cy="773364"/>
            </a:xfrm>
            <a:prstGeom prst="ellipse">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3200" b="1">
                <a:solidFill>
                  <a:srgbClr val="00AAC6"/>
                </a:solidFill>
                <a:latin typeface="Neue Haas Grotesk Text Pro" panose="020B0504020202020204" pitchFamily="34" charset="0"/>
              </a:endParaRPr>
            </a:p>
          </p:txBody>
        </p:sp>
        <p:pic>
          <p:nvPicPr>
            <p:cNvPr id="49" name="Picture 48" descr="A picture containing light, drawing&#10;&#10;Description automatically generated">
              <a:extLst>
                <a:ext uri="{FF2B5EF4-FFF2-40B4-BE49-F238E27FC236}">
                  <a16:creationId xmlns:a16="http://schemas.microsoft.com/office/drawing/2014/main" id="{7B9EEFF8-9992-BE4D-9D23-B29E3B6A0F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1846" y="1193749"/>
              <a:ext cx="500308" cy="520501"/>
            </a:xfrm>
            <a:prstGeom prst="rect">
              <a:avLst/>
            </a:prstGeom>
          </p:spPr>
        </p:pic>
      </p:gr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611033" y="5022506"/>
            <a:ext cx="10079400" cy="707972"/>
          </a:xfrm>
          <a:prstGeom prst="rect">
            <a:avLst/>
          </a:prstGeom>
        </p:spPr>
        <p:txBody>
          <a:bodyPr>
            <a:spAutoFit/>
          </a:bodyPr>
          <a:lstStyle>
            <a:lvl1pPr marL="0" indent="0">
              <a:lnSpc>
                <a:spcPct val="120000"/>
              </a:lnSpc>
              <a:buNone/>
              <a:defRPr lang="en-US" sz="2000"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40" name="Text Placeholder 2">
            <a:extLst>
              <a:ext uri="{FF2B5EF4-FFF2-40B4-BE49-F238E27FC236}">
                <a16:creationId xmlns:a16="http://schemas.microsoft.com/office/drawing/2014/main" id="{9BB70AF6-29FB-A64D-8FB4-A62D801824EC}"/>
              </a:ext>
            </a:extLst>
          </p:cNvPr>
          <p:cNvSpPr>
            <a:spLocks noGrp="1"/>
          </p:cNvSpPr>
          <p:nvPr>
            <p:ph type="body" sz="quarter" idx="21" hasCustomPrompt="1"/>
          </p:nvPr>
        </p:nvSpPr>
        <p:spPr>
          <a:xfrm>
            <a:off x="3750980"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B</a:t>
            </a:r>
          </a:p>
        </p:txBody>
      </p:sp>
      <p:sp>
        <p:nvSpPr>
          <p:cNvPr id="45" name="Text Placeholder 2">
            <a:extLst>
              <a:ext uri="{FF2B5EF4-FFF2-40B4-BE49-F238E27FC236}">
                <a16:creationId xmlns:a16="http://schemas.microsoft.com/office/drawing/2014/main" id="{C99796F8-BA54-C344-885A-052A36BF2E37}"/>
              </a:ext>
            </a:extLst>
          </p:cNvPr>
          <p:cNvSpPr>
            <a:spLocks noGrp="1"/>
          </p:cNvSpPr>
          <p:nvPr>
            <p:ph type="body" sz="quarter" idx="22" hasCustomPrompt="1"/>
          </p:nvPr>
        </p:nvSpPr>
        <p:spPr>
          <a:xfrm>
            <a:off x="3750981"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Text Placeholder 2">
            <a:extLst>
              <a:ext uri="{FF2B5EF4-FFF2-40B4-BE49-F238E27FC236}">
                <a16:creationId xmlns:a16="http://schemas.microsoft.com/office/drawing/2014/main" id="{89F232B6-9AA0-2A46-B3B7-B1AC2474D85B}"/>
              </a:ext>
            </a:extLst>
          </p:cNvPr>
          <p:cNvSpPr>
            <a:spLocks noGrp="1"/>
          </p:cNvSpPr>
          <p:nvPr>
            <p:ph type="body" sz="quarter" idx="23" hasCustomPrompt="1"/>
          </p:nvPr>
        </p:nvSpPr>
        <p:spPr>
          <a:xfrm>
            <a:off x="6648517"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  </a:t>
            </a:r>
          </a:p>
        </p:txBody>
      </p:sp>
      <p:sp>
        <p:nvSpPr>
          <p:cNvPr id="51" name="Text Placeholder 2">
            <a:extLst>
              <a:ext uri="{FF2B5EF4-FFF2-40B4-BE49-F238E27FC236}">
                <a16:creationId xmlns:a16="http://schemas.microsoft.com/office/drawing/2014/main" id="{ED87A3D0-0680-9944-9687-BA7A1EB36AD8}"/>
              </a:ext>
            </a:extLst>
          </p:cNvPr>
          <p:cNvSpPr>
            <a:spLocks noGrp="1"/>
          </p:cNvSpPr>
          <p:nvPr>
            <p:ph type="body" sz="quarter" idx="24" hasCustomPrompt="1"/>
          </p:nvPr>
        </p:nvSpPr>
        <p:spPr>
          <a:xfrm>
            <a:off x="6648519"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2">
            <a:extLst>
              <a:ext uri="{FF2B5EF4-FFF2-40B4-BE49-F238E27FC236}">
                <a16:creationId xmlns:a16="http://schemas.microsoft.com/office/drawing/2014/main" id="{394C5C90-FA0C-B743-A447-0E8ECCF3739F}"/>
              </a:ext>
            </a:extLst>
          </p:cNvPr>
          <p:cNvSpPr>
            <a:spLocks noGrp="1"/>
          </p:cNvSpPr>
          <p:nvPr>
            <p:ph type="body" sz="quarter" idx="25" hasCustomPrompt="1"/>
          </p:nvPr>
        </p:nvSpPr>
        <p:spPr>
          <a:xfrm>
            <a:off x="9546059" y="2314184"/>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D</a:t>
            </a:r>
          </a:p>
        </p:txBody>
      </p:sp>
      <p:sp>
        <p:nvSpPr>
          <p:cNvPr id="53" name="Text Placeholder 2">
            <a:extLst>
              <a:ext uri="{FF2B5EF4-FFF2-40B4-BE49-F238E27FC236}">
                <a16:creationId xmlns:a16="http://schemas.microsoft.com/office/drawing/2014/main" id="{CEB93332-D508-5A4A-8A92-64AAAB18381E}"/>
              </a:ext>
            </a:extLst>
          </p:cNvPr>
          <p:cNvSpPr>
            <a:spLocks noGrp="1"/>
          </p:cNvSpPr>
          <p:nvPr>
            <p:ph type="body" sz="quarter" idx="26" hasCustomPrompt="1"/>
          </p:nvPr>
        </p:nvSpPr>
        <p:spPr>
          <a:xfrm>
            <a:off x="9546058" y="2607695"/>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Content Placeholder 3">
            <a:extLst>
              <a:ext uri="{FF2B5EF4-FFF2-40B4-BE49-F238E27FC236}">
                <a16:creationId xmlns:a16="http://schemas.microsoft.com/office/drawing/2014/main" id="{273E0B3E-19E6-6C64-0002-9E5DE004593E}"/>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9052362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 Statement + Gray Sidebar">
    <p:spTree>
      <p:nvGrpSpPr>
        <p:cNvPr id="1" name=""/>
        <p:cNvGrpSpPr/>
        <p:nvPr/>
      </p:nvGrpSpPr>
      <p:grpSpPr>
        <a:xfrm>
          <a:off x="0" y="0"/>
          <a:ext cx="0" cy="0"/>
          <a:chOff x="0" y="0"/>
          <a:chExt cx="0" cy="0"/>
        </a:xfrm>
      </p:grpSpPr>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0" y="365760"/>
            <a:ext cx="4658477" cy="5012654"/>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 incididunt ut labore et. </a:t>
            </a:r>
          </a:p>
        </p:txBody>
      </p:sp>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7185998" y="2457"/>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lide Number Placeholder 5">
            <a:extLst>
              <a:ext uri="{FF2B5EF4-FFF2-40B4-BE49-F238E27FC236}">
                <a16:creationId xmlns:a16="http://schemas.microsoft.com/office/drawing/2014/main" id="{EA25BEC9-6E43-304C-B8EC-1F306DCE68B6}"/>
              </a:ext>
            </a:extLst>
          </p:cNvPr>
          <p:cNvSpPr txBox="1">
            <a:spLocks/>
          </p:cNvSpPr>
          <p:nvPr userDrawn="1"/>
        </p:nvSpPr>
        <p:spPr>
          <a:xfrm>
            <a:off x="11691904"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CC322C33-85C7-F44B-862A-77AD706EFBB8}"/>
              </a:ext>
            </a:extLst>
          </p:cNvPr>
          <p:cNvCxnSpPr>
            <a:cxnSpLocks/>
          </p:cNvCxnSpPr>
          <p:nvPr userDrawn="1"/>
        </p:nvCxnSpPr>
        <p:spPr>
          <a:xfrm>
            <a:off x="11733768"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281362A0-DE0E-AF07-16D0-438683789329}"/>
              </a:ext>
            </a:extLst>
          </p:cNvPr>
          <p:cNvSpPr>
            <a:spLocks noGrp="1"/>
          </p:cNvSpPr>
          <p:nvPr>
            <p:ph sz="quarter" idx="14"/>
          </p:nvPr>
        </p:nvSpPr>
        <p:spPr>
          <a:xfrm>
            <a:off x="7724172" y="365760"/>
            <a:ext cx="3966179"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E5C8D1D6-6434-DDA3-8641-B9138052AB06}"/>
              </a:ext>
            </a:extLst>
          </p:cNvPr>
          <p:cNvSpPr>
            <a:spLocks noGrp="1"/>
          </p:cNvSpPr>
          <p:nvPr>
            <p:ph sz="quarter" idx="15" hasCustomPrompt="1"/>
          </p:nvPr>
        </p:nvSpPr>
        <p:spPr>
          <a:xfrm>
            <a:off x="853019" y="6531734"/>
            <a:ext cx="465847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449007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21" Type="http://schemas.openxmlformats.org/officeDocument/2006/relationships/theme" Target="../theme/theme10.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image" Target="../media/image2.svg"/><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image" Target="../media/image2.svg"/><Relationship Id="rId3" Type="http://schemas.openxmlformats.org/officeDocument/2006/relationships/slideLayout" Target="../slideLayouts/slideLayout106.xml"/><Relationship Id="rId21" Type="http://schemas.openxmlformats.org/officeDocument/2006/relationships/slideLayout" Target="../slideLayouts/slideLayout124.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image" Target="../media/image1.png"/><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theme" Target="../theme/theme11.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image" Target="../media/image1.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image" Target="../media/image2.svg"/><Relationship Id="rId4" Type="http://schemas.openxmlformats.org/officeDocument/2006/relationships/slideLayout" Target="../slideLayouts/slideLayout35.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43.xml"/><Relationship Id="rId7" Type="http://schemas.openxmlformats.org/officeDocument/2006/relationships/image" Target="../media/image1.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5.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6.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image" Target="../media/image2.svg"/><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image" Target="../media/image1.png"/><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theme" Target="../theme/theme7.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6.xml"/><Relationship Id="rId7" Type="http://schemas.openxmlformats.org/officeDocument/2006/relationships/image" Target="../media/image2.svg"/><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image" Target="../media/image1.png"/><Relationship Id="rId5" Type="http://schemas.openxmlformats.org/officeDocument/2006/relationships/theme" Target="../theme/theme8.xml"/><Relationship Id="rId4"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0.xml"/><Relationship Id="rId7" Type="http://schemas.openxmlformats.org/officeDocument/2006/relationships/theme" Target="../theme/theme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5" Type="http://schemas.openxmlformats.org/officeDocument/2006/relationships/slideLayout" Target="../slideLayouts/slideLayout82.xml"/><Relationship Id="rId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4" name="TextBox 3">
            <a:extLst>
              <a:ext uri="{FF2B5EF4-FFF2-40B4-BE49-F238E27FC236}">
                <a16:creationId xmlns:a16="http://schemas.microsoft.com/office/drawing/2014/main" id="{809F8DFE-154A-824D-8EDF-169AEDB8870E}"/>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dirty="0">
                <a:latin typeface="Neue Haas Grotesk Text Pro" panose="020B0504020202020204" pitchFamily="34" charset="0"/>
                <a:cs typeface="Arial" pitchFamily="34" charset="0"/>
              </a:rPr>
              <a:t>Copyright © 2025 HealthEquity, Inc. All rights reserved.  |  HealthEquity does not provide legal, tax or financial advice.</a:t>
            </a:r>
          </a:p>
        </p:txBody>
      </p:sp>
    </p:spTree>
    <p:extLst>
      <p:ext uri="{BB962C8B-B14F-4D97-AF65-F5344CB8AC3E}">
        <p14:creationId xmlns:p14="http://schemas.microsoft.com/office/powerpoint/2010/main" val="25815104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E62B70BE-0F3F-3246-8FAC-E36CA87E6851}"/>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grpSp>
        <p:nvGrpSpPr>
          <p:cNvPr id="10" name="Group 9">
            <a:extLst>
              <a:ext uri="{FF2B5EF4-FFF2-40B4-BE49-F238E27FC236}">
                <a16:creationId xmlns:a16="http://schemas.microsoft.com/office/drawing/2014/main" id="{50642416-14BC-4147-834D-B4E29753EA27}"/>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82F945A4-39CD-4241-B20D-07F26E7CE986}"/>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A2C6F99D-7FDF-5943-8244-480F4FEBA3B7}"/>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2929838947"/>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 id="2147483883" r:id="rId18"/>
    <p:sldLayoutId id="2147483884" r:id="rId19"/>
    <p:sldLayoutId id="2147483885" r:id="rId20"/>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grpSp>
        <p:nvGrpSpPr>
          <p:cNvPr id="10" name="Group 9">
            <a:extLst>
              <a:ext uri="{FF2B5EF4-FFF2-40B4-BE49-F238E27FC236}">
                <a16:creationId xmlns:a16="http://schemas.microsoft.com/office/drawing/2014/main" id="{50642416-14BC-4147-834D-B4E29753EA27}"/>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82F945A4-39CD-4241-B20D-07F26E7CE986}"/>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A2C6F99D-7FDF-5943-8244-480F4FEBA3B7}"/>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21374079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820" r:id="rId13"/>
    <p:sldLayoutId id="2147483821" r:id="rId14"/>
    <p:sldLayoutId id="2147483822" r:id="rId15"/>
    <p:sldLayoutId id="2147483823" r:id="rId16"/>
    <p:sldLayoutId id="2147483824" r:id="rId17"/>
    <p:sldLayoutId id="2147483825" r:id="rId18"/>
    <p:sldLayoutId id="2147483826" r:id="rId19"/>
    <p:sldLayoutId id="2147483863" r:id="rId20"/>
    <p:sldLayoutId id="2147483864" r:id="rId21"/>
    <p:sldLayoutId id="2147483886" r:id="rId22"/>
    <p:sldLayoutId id="2147483930" r:id="rId23"/>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E62B70BE-0F3F-3246-8FAC-E36CA87E6851}"/>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grpSp>
        <p:nvGrpSpPr>
          <p:cNvPr id="10" name="Group 9">
            <a:extLst>
              <a:ext uri="{FF2B5EF4-FFF2-40B4-BE49-F238E27FC236}">
                <a16:creationId xmlns:a16="http://schemas.microsoft.com/office/drawing/2014/main" id="{50642416-14BC-4147-834D-B4E29753EA27}"/>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82F945A4-39CD-4241-B20D-07F26E7CE986}"/>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A2C6F99D-7FDF-5943-8244-480F4FEBA3B7}"/>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330070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 id="2147483943" r:id="rId19"/>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grpSp>
        <p:nvGrpSpPr>
          <p:cNvPr id="4" name="Group 3">
            <a:extLst>
              <a:ext uri="{FF2B5EF4-FFF2-40B4-BE49-F238E27FC236}">
                <a16:creationId xmlns:a16="http://schemas.microsoft.com/office/drawing/2014/main" id="{12F40332-1697-D24F-8A94-40762AF45FB0}"/>
              </a:ext>
            </a:extLst>
          </p:cNvPr>
          <p:cNvGrpSpPr/>
          <p:nvPr userDrawn="1"/>
        </p:nvGrpSpPr>
        <p:grpSpPr>
          <a:xfrm rot="16200000">
            <a:off x="-764258" y="764260"/>
            <a:ext cx="2077163" cy="548641"/>
            <a:chOff x="16071" y="4"/>
            <a:chExt cx="2669546" cy="705108"/>
          </a:xfrm>
        </p:grpSpPr>
        <p:sp>
          <p:nvSpPr>
            <p:cNvPr id="5" name="Rectangle 4">
              <a:extLst>
                <a:ext uri="{FF2B5EF4-FFF2-40B4-BE49-F238E27FC236}">
                  <a16:creationId xmlns:a16="http://schemas.microsoft.com/office/drawing/2014/main" id="{1871B9ED-AD50-9B41-AD87-C2D1DA8FEC5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HaasGroteskText Pro" panose="020B0504020202020204" pitchFamily="34" charset="77"/>
              </a:endParaRPr>
            </a:p>
          </p:txBody>
        </p:sp>
        <p:pic>
          <p:nvPicPr>
            <p:cNvPr id="6" name="Graphic 5">
              <a:extLst>
                <a:ext uri="{FF2B5EF4-FFF2-40B4-BE49-F238E27FC236}">
                  <a16:creationId xmlns:a16="http://schemas.microsoft.com/office/drawing/2014/main" id="{17CACF8B-EC7E-5447-BD20-D77E25818141}"/>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423354407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948" r:id="rId7"/>
  </p:sldLayoutIdLst>
  <p:hf sldNum="0" hdr="0" ftr="0" dt="0"/>
  <p:txStyles>
    <p:titleStyle>
      <a:lvl1pPr algn="l" defTabSz="609570" rtl="0" eaLnBrk="1" latinLnBrk="0" hangingPunct="1">
        <a:spcBef>
          <a:spcPct val="0"/>
        </a:spcBef>
        <a:buNone/>
        <a:defRPr sz="4267" b="1" i="0" kern="1200">
          <a:solidFill>
            <a:schemeClr val="tx2"/>
          </a:solidFill>
          <a:latin typeface="NeueHaasGroteskText Pro" panose="020B0504020202020204" pitchFamily="34" charset="77"/>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1" y="454589"/>
            <a:ext cx="10972800"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1" y="1584961"/>
            <a:ext cx="10972799" cy="1565129"/>
          </a:xfrm>
          <a:prstGeom prst="rect">
            <a:avLst/>
          </a:prstGeom>
        </p:spPr>
        <p:txBody>
          <a:bodyPr vert="horz" wrap="square"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6225E7FA-7948-B942-BBF6-69565228CFFF}"/>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8" name="Straight Connector 7">
            <a:extLst>
              <a:ext uri="{FF2B5EF4-FFF2-40B4-BE49-F238E27FC236}">
                <a16:creationId xmlns:a16="http://schemas.microsoft.com/office/drawing/2014/main" id="{2057864C-3417-5941-B5DB-72B320E87C69}"/>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BA6DFB6F-46AD-A64D-BAEA-32EAAD3526D2}"/>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0C565540-D5C3-CD4D-A6C9-2AAFF3CB8F8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EDE4A698-ABDD-5348-8F3B-DABBA0E503D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360156077"/>
      </p:ext>
    </p:extLst>
  </p:cSld>
  <p:clrMap bg1="lt1" tx1="dk1" bg2="lt2" tx2="dk2" accent1="accent1" accent2="accent2" accent3="accent3" accent4="accent4" accent5="accent5" accent6="accent6" hlink="hlink" folHlink="folHlink"/>
  <p:sldLayoutIdLst>
    <p:sldLayoutId id="2147483701" r:id="rId1"/>
    <p:sldLayoutId id="2147483702" r:id="rId2"/>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grpSp>
        <p:nvGrpSpPr>
          <p:cNvPr id="4" name="Group 3">
            <a:extLst>
              <a:ext uri="{FF2B5EF4-FFF2-40B4-BE49-F238E27FC236}">
                <a16:creationId xmlns:a16="http://schemas.microsoft.com/office/drawing/2014/main" id="{12F40332-1697-D24F-8A94-40762AF45FB0}"/>
              </a:ext>
            </a:extLst>
          </p:cNvPr>
          <p:cNvGrpSpPr/>
          <p:nvPr userDrawn="1"/>
        </p:nvGrpSpPr>
        <p:grpSpPr>
          <a:xfrm rot="16200000">
            <a:off x="-764258" y="764260"/>
            <a:ext cx="2077163" cy="548641"/>
            <a:chOff x="16071" y="4"/>
            <a:chExt cx="2669546" cy="705108"/>
          </a:xfrm>
        </p:grpSpPr>
        <p:sp>
          <p:nvSpPr>
            <p:cNvPr id="5" name="Rectangle 4">
              <a:extLst>
                <a:ext uri="{FF2B5EF4-FFF2-40B4-BE49-F238E27FC236}">
                  <a16:creationId xmlns:a16="http://schemas.microsoft.com/office/drawing/2014/main" id="{1871B9ED-AD50-9B41-AD87-C2D1DA8FEC5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6" name="Graphic 5">
              <a:extLst>
                <a:ext uri="{FF2B5EF4-FFF2-40B4-BE49-F238E27FC236}">
                  <a16:creationId xmlns:a16="http://schemas.microsoft.com/office/drawing/2014/main" id="{17CACF8B-EC7E-5447-BD20-D77E2581814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148359171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1" y="454589"/>
            <a:ext cx="10972800"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1" y="1584961"/>
            <a:ext cx="10972799" cy="1565129"/>
          </a:xfrm>
          <a:prstGeom prst="rect">
            <a:avLst/>
          </a:prstGeom>
        </p:spPr>
        <p:txBody>
          <a:bodyPr vert="horz" wrap="square"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8073821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cxnSp>
        <p:nvCxnSpPr>
          <p:cNvPr id="8" name="Straight Connector 7">
            <a:extLst>
              <a:ext uri="{FF2B5EF4-FFF2-40B4-BE49-F238E27FC236}">
                <a16:creationId xmlns:a16="http://schemas.microsoft.com/office/drawing/2014/main" id="{A15A60FC-510C-A94B-AE35-C996BCE0F49D}"/>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50642416-14BC-4147-834D-B4E29753EA27}"/>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82F945A4-39CD-4241-B20D-07F26E7CE986}"/>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A2C6F99D-7FDF-5943-8244-480F4FEBA3B7}"/>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323949559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Lst>
  <p:hf sldNum="0" hdr="0" ftr="0" dt="0"/>
  <p:txStyles>
    <p:titleStyle>
      <a:lvl1pPr algn="l" defTabSz="609570" rtl="0" eaLnBrk="1" latinLnBrk="0" hangingPunct="1">
        <a:spcBef>
          <a:spcPct val="0"/>
        </a:spcBef>
        <a:buNone/>
        <a:defRPr sz="4267" b="1" i="0" kern="1200">
          <a:solidFill>
            <a:schemeClr val="tx2"/>
          </a:solidFill>
          <a:latin typeface="Arial" panose="020B0604020202020204" pitchFamily="34" charset="0"/>
          <a:ea typeface="+mj-ea"/>
          <a:cs typeface="Arial" panose="020B0604020202020204" pitchFamily="34" charset="0"/>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Arial" panose="020B0604020202020204" pitchFamily="34" charset="0"/>
          <a:ea typeface="+mn-ea"/>
          <a:cs typeface="Arial" panose="020B0604020202020204" pitchFamily="34" charset="0"/>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Arial" panose="020B0604020202020204" pitchFamily="34" charset="0"/>
          <a:ea typeface="+mn-ea"/>
          <a:cs typeface="Arial" panose="020B0604020202020204" pitchFamily="34" charset="0"/>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Arial" panose="020B0604020202020204" pitchFamily="34" charset="0"/>
          <a:ea typeface="+mn-ea"/>
          <a:cs typeface="Arial" panose="020B0604020202020204" pitchFamily="34" charset="0"/>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Arial" panose="020B0604020202020204" pitchFamily="34" charset="0"/>
          <a:ea typeface="+mn-ea"/>
          <a:cs typeface="Arial" panose="020B0604020202020204" pitchFamily="34" charset="0"/>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1" y="454589"/>
            <a:ext cx="10972800"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1" y="1584961"/>
            <a:ext cx="10972799" cy="1565129"/>
          </a:xfrm>
          <a:prstGeom prst="rect">
            <a:avLst/>
          </a:prstGeom>
        </p:spPr>
        <p:txBody>
          <a:bodyPr vert="horz" wrap="square"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6225E7FA-7948-B942-BBF6-69565228CFFF}"/>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grpSp>
        <p:nvGrpSpPr>
          <p:cNvPr id="10" name="Group 9">
            <a:extLst>
              <a:ext uri="{FF2B5EF4-FFF2-40B4-BE49-F238E27FC236}">
                <a16:creationId xmlns:a16="http://schemas.microsoft.com/office/drawing/2014/main" id="{BA6DFB6F-46AD-A64D-BAEA-32EAAD3526D2}"/>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0C565540-D5C3-CD4D-A6C9-2AAFF3CB8F8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EDE4A698-ABDD-5348-8F3B-DABBA0E503D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150138296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9" r:id="rId3"/>
    <p:sldLayoutId id="2147483944" r:id="rId4"/>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1" y="454589"/>
            <a:ext cx="10972800"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1" y="1584961"/>
            <a:ext cx="10972799" cy="1565129"/>
          </a:xfrm>
          <a:prstGeom prst="rect">
            <a:avLst/>
          </a:prstGeom>
        </p:spPr>
        <p:txBody>
          <a:bodyPr vert="horz" wrap="square"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5580434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947" r:id="rId6"/>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sv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35.sv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37.sv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9.jpg"/><Relationship Id="rId7" Type="http://schemas.openxmlformats.org/officeDocument/2006/relationships/image" Target="../media/image43.svg"/><Relationship Id="rId2" Type="http://schemas.openxmlformats.org/officeDocument/2006/relationships/notesSlide" Target="../notesSlides/notesSlide14.xml"/><Relationship Id="rId1" Type="http://schemas.openxmlformats.org/officeDocument/2006/relationships/slideLayout" Target="../slideLayouts/slideLayout7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12.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83.xml"/><Relationship Id="rId5" Type="http://schemas.openxmlformats.org/officeDocument/2006/relationships/image" Target="../media/image2.sv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13.xml"/><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svg"/><Relationship Id="rId2" Type="http://schemas.openxmlformats.org/officeDocument/2006/relationships/notesSlide" Target="../notesSlides/notesSlide3.xml"/><Relationship Id="rId1" Type="http://schemas.openxmlformats.org/officeDocument/2006/relationships/slideLayout" Target="../slideLayouts/slideLayout12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0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g"/><Relationship Id="rId7" Type="http://schemas.openxmlformats.org/officeDocument/2006/relationships/image" Target="../media/image24.svg"/><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B9327F62-83E2-9F44-B9FB-5CA9B48C3CC0}"/>
              </a:ext>
            </a:extLst>
          </p:cNvPr>
          <p:cNvSpPr>
            <a:spLocks noGrp="1"/>
          </p:cNvSpPr>
          <p:nvPr>
            <p:ph type="body" sz="quarter" idx="17"/>
          </p:nvPr>
        </p:nvSpPr>
        <p:spPr>
          <a:xfrm>
            <a:off x="3534765" y="358783"/>
            <a:ext cx="6406372" cy="410633"/>
          </a:xfrm>
        </p:spPr>
        <p:txBody>
          <a:bodyPr/>
          <a:lstStyle/>
          <a:p>
            <a:r>
              <a:rPr lang="en-US" sz="2800" dirty="0">
                <a:solidFill>
                  <a:schemeClr val="tx1"/>
                </a:solidFill>
                <a:latin typeface="Neue Haas Grotesk Text Pro" panose="020B0504020202020204" pitchFamily="34" charset="77"/>
                <a:cs typeface="Arial" panose="020B0604020202020204" pitchFamily="34" charset="0"/>
              </a:rPr>
              <a:t>LPFSA</a:t>
            </a:r>
          </a:p>
        </p:txBody>
      </p:sp>
      <p:sp>
        <p:nvSpPr>
          <p:cNvPr id="11" name="Title 5">
            <a:extLst>
              <a:ext uri="{FF2B5EF4-FFF2-40B4-BE49-F238E27FC236}">
                <a16:creationId xmlns:a16="http://schemas.microsoft.com/office/drawing/2014/main" id="{53D9CC9B-A62E-A8EE-6EEE-B834367FD1B9}"/>
              </a:ext>
            </a:extLst>
          </p:cNvPr>
          <p:cNvSpPr>
            <a:spLocks noGrp="1"/>
          </p:cNvSpPr>
          <p:nvPr>
            <p:ph type="title"/>
          </p:nvPr>
        </p:nvSpPr>
        <p:spPr>
          <a:xfrm>
            <a:off x="600374" y="3267628"/>
            <a:ext cx="6163681" cy="2934393"/>
          </a:xfrm>
        </p:spPr>
        <p:txBody>
          <a:bodyPr/>
          <a:lstStyle/>
          <a:p>
            <a:r>
              <a:rPr lang="en-US" sz="4400" dirty="0">
                <a:latin typeface="Neue Haas Grotesk Text Pro" panose="020B0504020202020204" pitchFamily="34" charset="77"/>
                <a:cs typeface="Arial"/>
              </a:rPr>
              <a:t>LPFSA basics: </a:t>
            </a:r>
            <a:br>
              <a:rPr lang="en-US" sz="4400" dirty="0">
                <a:latin typeface="Neue Haas Grotesk Text Pro" panose="020B0504020202020204" pitchFamily="34" charset="77"/>
                <a:cs typeface="Arial"/>
              </a:rPr>
            </a:br>
            <a:r>
              <a:rPr lang="en-US" sz="4400" dirty="0">
                <a:latin typeface="Neue Haas Grotesk Text Pro" panose="020B0504020202020204" pitchFamily="34" charset="77"/>
                <a:cs typeface="Arial"/>
              </a:rPr>
              <a:t>The perfect HSA companion for tax-free dental and vision </a:t>
            </a:r>
          </a:p>
        </p:txBody>
      </p:sp>
      <p:pic>
        <p:nvPicPr>
          <p:cNvPr id="12" name="Content Placeholder 9" descr="A person trying on glasses&#10;&#10;AI-generated content may be incorrect.">
            <a:extLst>
              <a:ext uri="{FF2B5EF4-FFF2-40B4-BE49-F238E27FC236}">
                <a16:creationId xmlns:a16="http://schemas.microsoft.com/office/drawing/2014/main" id="{85FEDE21-E4C0-5480-137D-D73CC470912B}"/>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rcRect l="15886" t="-455" r="32697" b="2345"/>
          <a:stretch/>
        </p:blipFill>
        <p:spPr>
          <a:xfrm flipH="1">
            <a:off x="6968835" y="-69272"/>
            <a:ext cx="5464763" cy="6954982"/>
          </a:xfrm>
        </p:spPr>
      </p:pic>
    </p:spTree>
    <p:extLst>
      <p:ext uri="{BB962C8B-B14F-4D97-AF65-F5344CB8AC3E}">
        <p14:creationId xmlns:p14="http://schemas.microsoft.com/office/powerpoint/2010/main" val="963873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C87CACC0-DD59-8A92-D6A7-7B7ED7A48AF7}"/>
              </a:ext>
            </a:extLst>
          </p:cNvPr>
          <p:cNvSpPr>
            <a:spLocks noGrp="1"/>
          </p:cNvSpPr>
          <p:nvPr>
            <p:ph type="title"/>
          </p:nvPr>
        </p:nvSpPr>
        <p:spPr>
          <a:xfrm>
            <a:off x="853442" y="365761"/>
            <a:ext cx="10836993" cy="2123402"/>
          </a:xfrm>
        </p:spPr>
        <p:txBody>
          <a:bodyPr/>
          <a:lstStyle/>
          <a:p>
            <a:r>
              <a:rPr lang="en-US"/>
              <a:t>A LPFSA can complement your HSA nicely if you are saving for the long-term</a:t>
            </a:r>
            <a:br>
              <a:rPr lang="en-US"/>
            </a:br>
            <a:endParaRPr lang="en-US"/>
          </a:p>
        </p:txBody>
      </p:sp>
      <p:sp>
        <p:nvSpPr>
          <p:cNvPr id="9" name="Content Placeholder 6">
            <a:extLst>
              <a:ext uri="{FF2B5EF4-FFF2-40B4-BE49-F238E27FC236}">
                <a16:creationId xmlns:a16="http://schemas.microsoft.com/office/drawing/2014/main" id="{07B75593-F666-D0ED-6B51-913A4E215FC0}"/>
              </a:ext>
            </a:extLst>
          </p:cNvPr>
          <p:cNvSpPr>
            <a:spLocks noGrp="1"/>
          </p:cNvSpPr>
          <p:nvPr>
            <p:ph sz="quarter" idx="14"/>
          </p:nvPr>
        </p:nvSpPr>
        <p:spPr>
          <a:xfrm>
            <a:off x="882014" y="2523058"/>
            <a:ext cx="3245960" cy="3110147"/>
          </a:xfrm>
        </p:spPr>
        <p:txBody>
          <a:bodyPr anchor="t"/>
          <a:lstStyle/>
          <a:p>
            <a:pPr marL="0" lvl="0" indent="0" defTabSz="914400">
              <a:lnSpc>
                <a:spcPct val="120000"/>
              </a:lnSpc>
              <a:spcAft>
                <a:spcPts val="1200"/>
              </a:spcAft>
              <a:buNone/>
            </a:pPr>
            <a:r>
              <a:rPr lang="en-US" sz="2400" b="1" dirty="0"/>
              <a:t>Consider these questions:</a:t>
            </a:r>
          </a:p>
          <a:p>
            <a:pPr marL="290513" lvl="0" indent="-290513" defTabSz="914400">
              <a:lnSpc>
                <a:spcPct val="120000"/>
              </a:lnSpc>
              <a:spcAft>
                <a:spcPts val="1200"/>
              </a:spcAft>
              <a:buFont typeface="+mj-lt"/>
              <a:buAutoNum type="arabicPeriod"/>
            </a:pPr>
            <a:r>
              <a:rPr lang="en-US" sz="1500" dirty="0"/>
              <a:t>Do you need funds </a:t>
            </a:r>
            <a:br>
              <a:rPr lang="en-US" sz="1500" dirty="0"/>
            </a:br>
            <a:r>
              <a:rPr lang="en-US" sz="1500" dirty="0"/>
              <a:t>at the start of the plan year </a:t>
            </a:r>
            <a:br>
              <a:rPr lang="en-US" sz="1500" dirty="0"/>
            </a:br>
            <a:r>
              <a:rPr lang="en-US" sz="1500" dirty="0"/>
              <a:t>for dental and vision expenses, which an LPFSA provides?</a:t>
            </a:r>
          </a:p>
          <a:p>
            <a:pPr marL="290513" lvl="0" indent="-290513" defTabSz="914400">
              <a:lnSpc>
                <a:spcPct val="120000"/>
              </a:lnSpc>
              <a:spcAft>
                <a:spcPts val="600"/>
              </a:spcAft>
              <a:buFont typeface="+mj-lt"/>
              <a:buAutoNum type="arabicPeriod"/>
            </a:pPr>
            <a:r>
              <a:rPr lang="en-US" sz="1500" dirty="0"/>
              <a:t>Do you plan to maximize your </a:t>
            </a:r>
            <a:br>
              <a:rPr lang="en-US" sz="1500" dirty="0"/>
            </a:br>
            <a:r>
              <a:rPr lang="en-US" sz="1500" dirty="0"/>
              <a:t>HSA contributions in order to have long-term savings? </a:t>
            </a:r>
          </a:p>
        </p:txBody>
      </p:sp>
      <p:grpSp>
        <p:nvGrpSpPr>
          <p:cNvPr id="10" name="Group 9" descr="Bar graph showing LPFSA (Short-term spending) and HSA (Long-term saving) from January to December along with spending in Year 2 and Year 3. LPFSA was highest in January while HSA was lowest and HSA was highest in December while there was no LPFSA.">
            <a:extLst>
              <a:ext uri="{FF2B5EF4-FFF2-40B4-BE49-F238E27FC236}">
                <a16:creationId xmlns:a16="http://schemas.microsoft.com/office/drawing/2014/main" id="{D65E6C69-8E13-A2D4-DB95-A6B2588F7164}"/>
              </a:ext>
            </a:extLst>
          </p:cNvPr>
          <p:cNvGrpSpPr/>
          <p:nvPr/>
        </p:nvGrpSpPr>
        <p:grpSpPr>
          <a:xfrm>
            <a:off x="4406497" y="2333272"/>
            <a:ext cx="7312510" cy="4190907"/>
            <a:chOff x="4671585" y="2259214"/>
            <a:chExt cx="7187608" cy="4190907"/>
          </a:xfrm>
        </p:grpSpPr>
        <p:grpSp>
          <p:nvGrpSpPr>
            <p:cNvPr id="11" name="Group 10" descr="Bar chart comparing LPFSA funds and HSA funds over time. The LPFSA begins the year with money immediately, but it decreases over time as funds are used. The HSA starts with small amount of money that builds over the first year and following years as funds are added.">
              <a:extLst>
                <a:ext uri="{FF2B5EF4-FFF2-40B4-BE49-F238E27FC236}">
                  <a16:creationId xmlns:a16="http://schemas.microsoft.com/office/drawing/2014/main" id="{E6011398-5FC7-D6AA-9FBA-50B34870E380}"/>
                </a:ext>
              </a:extLst>
            </p:cNvPr>
            <p:cNvGrpSpPr/>
            <p:nvPr/>
          </p:nvGrpSpPr>
          <p:grpSpPr>
            <a:xfrm>
              <a:off x="4671585" y="2259214"/>
              <a:ext cx="7187608" cy="4190907"/>
              <a:chOff x="497416" y="501294"/>
              <a:chExt cx="8071918" cy="4251108"/>
            </a:xfrm>
          </p:grpSpPr>
          <p:cxnSp>
            <p:nvCxnSpPr>
              <p:cNvPr id="19" name="Straight Connector 18">
                <a:extLst>
                  <a:ext uri="{FF2B5EF4-FFF2-40B4-BE49-F238E27FC236}">
                    <a16:creationId xmlns:a16="http://schemas.microsoft.com/office/drawing/2014/main" id="{30AA28FD-B792-7524-D567-8090AD03A652}"/>
                  </a:ext>
                  <a:ext uri="{C183D7F6-B498-43B3-948B-1728B52AA6E4}">
                    <adec:decorative xmlns:adec="http://schemas.microsoft.com/office/drawing/2017/decorative" val="1"/>
                  </a:ext>
                </a:extLst>
              </p:cNvPr>
              <p:cNvCxnSpPr>
                <a:cxnSpLocks/>
              </p:cNvCxnSpPr>
              <p:nvPr/>
            </p:nvCxnSpPr>
            <p:spPr>
              <a:xfrm flipH="1">
                <a:off x="497416" y="4365064"/>
                <a:ext cx="8071918" cy="12701"/>
              </a:xfrm>
              <a:prstGeom prst="line">
                <a:avLst/>
              </a:prstGeom>
              <a:ln w="31750">
                <a:solidFill>
                  <a:schemeClr val="accent6">
                    <a:lumMod val="40000"/>
                    <a:lumOff val="60000"/>
                  </a:schemeClr>
                </a:solidFill>
                <a:headEnd type="triangle"/>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2876F8FC-A3E7-5EF9-4BE1-36B7BB0A717C}"/>
                  </a:ext>
                  <a:ext uri="{C183D7F6-B498-43B3-948B-1728B52AA6E4}">
                    <adec:decorative xmlns:adec="http://schemas.microsoft.com/office/drawing/2017/decorative" val="1"/>
                  </a:ext>
                </a:extLst>
              </p:cNvPr>
              <p:cNvSpPr txBox="1"/>
              <p:nvPr/>
            </p:nvSpPr>
            <p:spPr>
              <a:xfrm>
                <a:off x="537347" y="4377765"/>
                <a:ext cx="434735" cy="234148"/>
              </a:xfrm>
              <a:prstGeom prst="rect">
                <a:avLst/>
              </a:prstGeom>
              <a:noFill/>
            </p:spPr>
            <p:txBody>
              <a:bodyPr wrap="square" rtlCol="0">
                <a:spAutoFit/>
              </a:bodyPr>
              <a:lstStyle/>
              <a:p>
                <a:pPr algn="ctr"/>
                <a:r>
                  <a:rPr lang="en-US" sz="900">
                    <a:solidFill>
                      <a:srgbClr val="6F6F6F"/>
                    </a:solidFill>
                    <a:latin typeface="Neue Haas Grotesk Text Pro" panose="020B0504020202020204" pitchFamily="34" charset="77"/>
                  </a:rPr>
                  <a:t>Jan</a:t>
                </a:r>
              </a:p>
            </p:txBody>
          </p:sp>
          <p:sp>
            <p:nvSpPr>
              <p:cNvPr id="23" name="TextBox 22">
                <a:extLst>
                  <a:ext uri="{FF2B5EF4-FFF2-40B4-BE49-F238E27FC236}">
                    <a16:creationId xmlns:a16="http://schemas.microsoft.com/office/drawing/2014/main" id="{A1A84472-3923-4D65-46A2-FFDF27507262}"/>
                  </a:ext>
                  <a:ext uri="{C183D7F6-B498-43B3-948B-1728B52AA6E4}">
                    <adec:decorative xmlns:adec="http://schemas.microsoft.com/office/drawing/2017/decorative" val="1"/>
                  </a:ext>
                </a:extLst>
              </p:cNvPr>
              <p:cNvSpPr txBox="1"/>
              <p:nvPr/>
            </p:nvSpPr>
            <p:spPr>
              <a:xfrm>
                <a:off x="1024667" y="4377765"/>
                <a:ext cx="431529" cy="374637"/>
              </a:xfrm>
              <a:prstGeom prst="rect">
                <a:avLst/>
              </a:prstGeom>
              <a:noFill/>
            </p:spPr>
            <p:txBody>
              <a:bodyPr wrap="square" rtlCol="0">
                <a:spAutoFit/>
              </a:bodyPr>
              <a:lstStyle/>
              <a:p>
                <a:pPr algn="ctr"/>
                <a:r>
                  <a:rPr lang="en-US" sz="900" dirty="0">
                    <a:solidFill>
                      <a:srgbClr val="6F6F6F"/>
                    </a:solidFill>
                    <a:latin typeface="Neue Haas Grotesk Text Pro" panose="020B0504020202020204" pitchFamily="34" charset="77"/>
                  </a:rPr>
                  <a:t>Feb</a:t>
                </a:r>
              </a:p>
            </p:txBody>
          </p:sp>
          <p:sp>
            <p:nvSpPr>
              <p:cNvPr id="30" name="TextBox 29">
                <a:extLst>
                  <a:ext uri="{FF2B5EF4-FFF2-40B4-BE49-F238E27FC236}">
                    <a16:creationId xmlns:a16="http://schemas.microsoft.com/office/drawing/2014/main" id="{D3DFF9D8-5C28-6E53-0913-C5F67C58CC2B}"/>
                  </a:ext>
                  <a:ext uri="{C183D7F6-B498-43B3-948B-1728B52AA6E4}">
                    <adec:decorative xmlns:adec="http://schemas.microsoft.com/office/drawing/2017/decorative" val="1"/>
                  </a:ext>
                </a:extLst>
              </p:cNvPr>
              <p:cNvSpPr txBox="1"/>
              <p:nvPr/>
            </p:nvSpPr>
            <p:spPr>
              <a:xfrm>
                <a:off x="1484006" y="4377765"/>
                <a:ext cx="463589" cy="234148"/>
              </a:xfrm>
              <a:prstGeom prst="rect">
                <a:avLst/>
              </a:prstGeom>
              <a:noFill/>
            </p:spPr>
            <p:txBody>
              <a:bodyPr wrap="square" rtlCol="0">
                <a:spAutoFit/>
              </a:bodyPr>
              <a:lstStyle/>
              <a:p>
                <a:pPr algn="ctr"/>
                <a:r>
                  <a:rPr lang="en-US" sz="900" dirty="0">
                    <a:solidFill>
                      <a:srgbClr val="6F6F6F"/>
                    </a:solidFill>
                    <a:latin typeface="Neue Haas Grotesk Text Pro" panose="020B0504020202020204" pitchFamily="34" charset="77"/>
                  </a:rPr>
                  <a:t>Mar</a:t>
                </a:r>
              </a:p>
            </p:txBody>
          </p:sp>
          <p:sp>
            <p:nvSpPr>
              <p:cNvPr id="31" name="TextBox 30">
                <a:extLst>
                  <a:ext uri="{FF2B5EF4-FFF2-40B4-BE49-F238E27FC236}">
                    <a16:creationId xmlns:a16="http://schemas.microsoft.com/office/drawing/2014/main" id="{74B56209-9967-1A2C-3816-4FBA671E4BFB}"/>
                  </a:ext>
                  <a:ext uri="{C183D7F6-B498-43B3-948B-1728B52AA6E4}">
                    <adec:decorative xmlns:adec="http://schemas.microsoft.com/office/drawing/2017/decorative" val="1"/>
                  </a:ext>
                </a:extLst>
              </p:cNvPr>
              <p:cNvSpPr txBox="1"/>
              <p:nvPr/>
            </p:nvSpPr>
            <p:spPr>
              <a:xfrm>
                <a:off x="2001798" y="4377765"/>
                <a:ext cx="434734" cy="234148"/>
              </a:xfrm>
              <a:prstGeom prst="rect">
                <a:avLst/>
              </a:prstGeom>
              <a:noFill/>
            </p:spPr>
            <p:txBody>
              <a:bodyPr wrap="square" rtlCol="0">
                <a:spAutoFit/>
              </a:bodyPr>
              <a:lstStyle/>
              <a:p>
                <a:pPr algn="ctr"/>
                <a:r>
                  <a:rPr lang="en-US" sz="900">
                    <a:solidFill>
                      <a:srgbClr val="6F6F6F"/>
                    </a:solidFill>
                    <a:latin typeface="Neue Haas Grotesk Text Pro" panose="020B0504020202020204" pitchFamily="34" charset="77"/>
                  </a:rPr>
                  <a:t>Apr</a:t>
                </a:r>
              </a:p>
            </p:txBody>
          </p:sp>
          <p:sp>
            <p:nvSpPr>
              <p:cNvPr id="32" name="TextBox 31">
                <a:extLst>
                  <a:ext uri="{FF2B5EF4-FFF2-40B4-BE49-F238E27FC236}">
                    <a16:creationId xmlns:a16="http://schemas.microsoft.com/office/drawing/2014/main" id="{5A4E857E-98D8-76E0-4684-420D56B6FCB5}"/>
                  </a:ext>
                  <a:ext uri="{C183D7F6-B498-43B3-948B-1728B52AA6E4}">
                    <adec:decorative xmlns:adec="http://schemas.microsoft.com/office/drawing/2017/decorative" val="1"/>
                  </a:ext>
                </a:extLst>
              </p:cNvPr>
              <p:cNvSpPr txBox="1"/>
              <p:nvPr/>
            </p:nvSpPr>
            <p:spPr>
              <a:xfrm>
                <a:off x="2472169" y="4377765"/>
                <a:ext cx="484428" cy="234148"/>
              </a:xfrm>
              <a:prstGeom prst="rect">
                <a:avLst/>
              </a:prstGeom>
              <a:noFill/>
            </p:spPr>
            <p:txBody>
              <a:bodyPr wrap="square" rtlCol="0">
                <a:spAutoFit/>
              </a:bodyPr>
              <a:lstStyle/>
              <a:p>
                <a:pPr algn="ctr"/>
                <a:r>
                  <a:rPr lang="en-US" sz="900">
                    <a:solidFill>
                      <a:srgbClr val="6F6F6F"/>
                    </a:solidFill>
                    <a:latin typeface="Neue Haas Grotesk Text Pro" panose="020B0504020202020204" pitchFamily="34" charset="77"/>
                  </a:rPr>
                  <a:t>May</a:t>
                </a:r>
              </a:p>
            </p:txBody>
          </p:sp>
          <p:sp>
            <p:nvSpPr>
              <p:cNvPr id="33" name="TextBox 32">
                <a:extLst>
                  <a:ext uri="{FF2B5EF4-FFF2-40B4-BE49-F238E27FC236}">
                    <a16:creationId xmlns:a16="http://schemas.microsoft.com/office/drawing/2014/main" id="{50248F7A-7F3F-506C-8F5C-C9266A565CE1}"/>
                  </a:ext>
                  <a:ext uri="{C183D7F6-B498-43B3-948B-1728B52AA6E4}">
                    <adec:decorative xmlns:adec="http://schemas.microsoft.com/office/drawing/2017/decorative" val="1"/>
                  </a:ext>
                </a:extLst>
              </p:cNvPr>
              <p:cNvSpPr txBox="1"/>
              <p:nvPr/>
            </p:nvSpPr>
            <p:spPr>
              <a:xfrm>
                <a:off x="2994305" y="4377765"/>
                <a:ext cx="444353" cy="234148"/>
              </a:xfrm>
              <a:prstGeom prst="rect">
                <a:avLst/>
              </a:prstGeom>
              <a:noFill/>
            </p:spPr>
            <p:txBody>
              <a:bodyPr wrap="square" rtlCol="0">
                <a:spAutoFit/>
              </a:bodyPr>
              <a:lstStyle/>
              <a:p>
                <a:pPr algn="ctr"/>
                <a:r>
                  <a:rPr lang="en-US" sz="900">
                    <a:solidFill>
                      <a:srgbClr val="6F6F6F"/>
                    </a:solidFill>
                    <a:latin typeface="Neue Haas Grotesk Text Pro" panose="020B0504020202020204" pitchFamily="34" charset="77"/>
                  </a:rPr>
                  <a:t>Jun</a:t>
                </a:r>
              </a:p>
            </p:txBody>
          </p:sp>
          <p:sp>
            <p:nvSpPr>
              <p:cNvPr id="34" name="TextBox 33">
                <a:extLst>
                  <a:ext uri="{FF2B5EF4-FFF2-40B4-BE49-F238E27FC236}">
                    <a16:creationId xmlns:a16="http://schemas.microsoft.com/office/drawing/2014/main" id="{2A7C768B-9401-8079-3C28-A8B90E8E2FCA}"/>
                  </a:ext>
                  <a:ext uri="{C183D7F6-B498-43B3-948B-1728B52AA6E4}">
                    <adec:decorative xmlns:adec="http://schemas.microsoft.com/office/drawing/2017/decorative" val="1"/>
                  </a:ext>
                </a:extLst>
              </p:cNvPr>
              <p:cNvSpPr txBox="1"/>
              <p:nvPr/>
            </p:nvSpPr>
            <p:spPr>
              <a:xfrm>
                <a:off x="3530064" y="4377765"/>
                <a:ext cx="394659" cy="234148"/>
              </a:xfrm>
              <a:prstGeom prst="rect">
                <a:avLst/>
              </a:prstGeom>
              <a:noFill/>
            </p:spPr>
            <p:txBody>
              <a:bodyPr wrap="square" rtlCol="0">
                <a:spAutoFit/>
              </a:bodyPr>
              <a:lstStyle/>
              <a:p>
                <a:pPr algn="ctr"/>
                <a:r>
                  <a:rPr lang="en-US" sz="900">
                    <a:solidFill>
                      <a:srgbClr val="6F6F6F"/>
                    </a:solidFill>
                    <a:latin typeface="Neue Haas Grotesk Text Pro" panose="020B0504020202020204" pitchFamily="34" charset="77"/>
                  </a:rPr>
                  <a:t>Jul</a:t>
                </a:r>
              </a:p>
            </p:txBody>
          </p:sp>
          <p:sp>
            <p:nvSpPr>
              <p:cNvPr id="35" name="TextBox 34">
                <a:extLst>
                  <a:ext uri="{FF2B5EF4-FFF2-40B4-BE49-F238E27FC236}">
                    <a16:creationId xmlns:a16="http://schemas.microsoft.com/office/drawing/2014/main" id="{89F8C20B-B132-4CD8-8F4B-215DB99336BA}"/>
                  </a:ext>
                  <a:ext uri="{C183D7F6-B498-43B3-948B-1728B52AA6E4}">
                    <adec:decorative xmlns:adec="http://schemas.microsoft.com/office/drawing/2017/decorative" val="1"/>
                  </a:ext>
                </a:extLst>
              </p:cNvPr>
              <p:cNvSpPr txBox="1"/>
              <p:nvPr/>
            </p:nvSpPr>
            <p:spPr>
              <a:xfrm>
                <a:off x="4009961" y="4377765"/>
                <a:ext cx="463588" cy="234148"/>
              </a:xfrm>
              <a:prstGeom prst="rect">
                <a:avLst/>
              </a:prstGeom>
              <a:noFill/>
            </p:spPr>
            <p:txBody>
              <a:bodyPr wrap="square" rtlCol="0">
                <a:spAutoFit/>
              </a:bodyPr>
              <a:lstStyle/>
              <a:p>
                <a:pPr algn="ctr"/>
                <a:r>
                  <a:rPr lang="en-US" sz="900">
                    <a:solidFill>
                      <a:srgbClr val="6F6F6F"/>
                    </a:solidFill>
                    <a:latin typeface="Neue Haas Grotesk Text Pro" panose="020B0504020202020204" pitchFamily="34" charset="77"/>
                  </a:rPr>
                  <a:t>Aug</a:t>
                </a:r>
              </a:p>
            </p:txBody>
          </p:sp>
          <p:sp>
            <p:nvSpPr>
              <p:cNvPr id="36" name="TextBox 35">
                <a:extLst>
                  <a:ext uri="{FF2B5EF4-FFF2-40B4-BE49-F238E27FC236}">
                    <a16:creationId xmlns:a16="http://schemas.microsoft.com/office/drawing/2014/main" id="{EA52F025-6174-ECD1-5A15-A1A7959214A3}"/>
                  </a:ext>
                  <a:ext uri="{C183D7F6-B498-43B3-948B-1728B52AA6E4}">
                    <adec:decorative xmlns:adec="http://schemas.microsoft.com/office/drawing/2017/decorative" val="1"/>
                  </a:ext>
                </a:extLst>
              </p:cNvPr>
              <p:cNvSpPr txBox="1"/>
              <p:nvPr/>
            </p:nvSpPr>
            <p:spPr>
              <a:xfrm>
                <a:off x="4519703" y="4377765"/>
                <a:ext cx="453971" cy="234148"/>
              </a:xfrm>
              <a:prstGeom prst="rect">
                <a:avLst/>
              </a:prstGeom>
              <a:noFill/>
            </p:spPr>
            <p:txBody>
              <a:bodyPr wrap="square" rtlCol="0">
                <a:spAutoFit/>
              </a:bodyPr>
              <a:lstStyle/>
              <a:p>
                <a:pPr algn="ctr"/>
                <a:r>
                  <a:rPr lang="en-US" sz="900">
                    <a:solidFill>
                      <a:srgbClr val="6F6F6F"/>
                    </a:solidFill>
                    <a:latin typeface="Neue Haas Grotesk Text Pro" panose="020B0504020202020204" pitchFamily="34" charset="77"/>
                  </a:rPr>
                  <a:t>Sep</a:t>
                </a:r>
              </a:p>
            </p:txBody>
          </p:sp>
          <p:sp>
            <p:nvSpPr>
              <p:cNvPr id="37" name="TextBox 36">
                <a:extLst>
                  <a:ext uri="{FF2B5EF4-FFF2-40B4-BE49-F238E27FC236}">
                    <a16:creationId xmlns:a16="http://schemas.microsoft.com/office/drawing/2014/main" id="{F2AB801F-F9EC-E420-2DC3-94DFA726EDCE}"/>
                  </a:ext>
                  <a:ext uri="{C183D7F6-B498-43B3-948B-1728B52AA6E4}">
                    <adec:decorative xmlns:adec="http://schemas.microsoft.com/office/drawing/2017/decorative" val="1"/>
                  </a:ext>
                </a:extLst>
              </p:cNvPr>
              <p:cNvSpPr txBox="1"/>
              <p:nvPr/>
            </p:nvSpPr>
            <p:spPr>
              <a:xfrm>
                <a:off x="5053912" y="4377765"/>
                <a:ext cx="433131" cy="234148"/>
              </a:xfrm>
              <a:prstGeom prst="rect">
                <a:avLst/>
              </a:prstGeom>
              <a:noFill/>
            </p:spPr>
            <p:txBody>
              <a:bodyPr wrap="square" rtlCol="0">
                <a:spAutoFit/>
              </a:bodyPr>
              <a:lstStyle/>
              <a:p>
                <a:pPr algn="ctr"/>
                <a:r>
                  <a:rPr lang="en-US" sz="900">
                    <a:solidFill>
                      <a:srgbClr val="6F6F6F"/>
                    </a:solidFill>
                    <a:latin typeface="Neue Haas Grotesk Text Pro" panose="020B0504020202020204" pitchFamily="34" charset="77"/>
                  </a:rPr>
                  <a:t>Oct</a:t>
                </a:r>
              </a:p>
            </p:txBody>
          </p:sp>
          <p:sp>
            <p:nvSpPr>
              <p:cNvPr id="38" name="TextBox 37">
                <a:extLst>
                  <a:ext uri="{FF2B5EF4-FFF2-40B4-BE49-F238E27FC236}">
                    <a16:creationId xmlns:a16="http://schemas.microsoft.com/office/drawing/2014/main" id="{7CA32DD2-5256-23D4-5BA9-9400E37DE288}"/>
                  </a:ext>
                  <a:ext uri="{C183D7F6-B498-43B3-948B-1728B52AA6E4}">
                    <adec:decorative xmlns:adec="http://schemas.microsoft.com/office/drawing/2017/decorative" val="1"/>
                  </a:ext>
                </a:extLst>
              </p:cNvPr>
              <p:cNvSpPr txBox="1"/>
              <p:nvPr/>
            </p:nvSpPr>
            <p:spPr>
              <a:xfrm>
                <a:off x="5555426" y="4377765"/>
                <a:ext cx="463589" cy="234148"/>
              </a:xfrm>
              <a:prstGeom prst="rect">
                <a:avLst/>
              </a:prstGeom>
              <a:noFill/>
            </p:spPr>
            <p:txBody>
              <a:bodyPr wrap="square" rtlCol="0">
                <a:spAutoFit/>
              </a:bodyPr>
              <a:lstStyle/>
              <a:p>
                <a:pPr algn="ctr"/>
                <a:r>
                  <a:rPr lang="en-US" sz="900">
                    <a:solidFill>
                      <a:srgbClr val="6F6F6F"/>
                    </a:solidFill>
                    <a:latin typeface="Neue Haas Grotesk Text Pro" panose="020B0504020202020204" pitchFamily="34" charset="77"/>
                  </a:rPr>
                  <a:t>Nov</a:t>
                </a:r>
              </a:p>
            </p:txBody>
          </p:sp>
          <p:sp>
            <p:nvSpPr>
              <p:cNvPr id="39" name="TextBox 38">
                <a:extLst>
                  <a:ext uri="{FF2B5EF4-FFF2-40B4-BE49-F238E27FC236}">
                    <a16:creationId xmlns:a16="http://schemas.microsoft.com/office/drawing/2014/main" id="{4227AAB9-C17F-CA56-43AC-B18C7A91A74B}"/>
                  </a:ext>
                  <a:ext uri="{C183D7F6-B498-43B3-948B-1728B52AA6E4}">
                    <adec:decorative xmlns:adec="http://schemas.microsoft.com/office/drawing/2017/decorative" val="1"/>
                  </a:ext>
                </a:extLst>
              </p:cNvPr>
              <p:cNvSpPr txBox="1"/>
              <p:nvPr/>
            </p:nvSpPr>
            <p:spPr>
              <a:xfrm>
                <a:off x="6214128" y="4377765"/>
                <a:ext cx="450764" cy="234148"/>
              </a:xfrm>
              <a:prstGeom prst="rect">
                <a:avLst/>
              </a:prstGeom>
              <a:noFill/>
            </p:spPr>
            <p:txBody>
              <a:bodyPr wrap="square" rtlCol="0">
                <a:spAutoFit/>
              </a:bodyPr>
              <a:lstStyle/>
              <a:p>
                <a:pPr algn="ctr"/>
                <a:r>
                  <a:rPr lang="en-US" sz="900">
                    <a:solidFill>
                      <a:srgbClr val="6F6F6F"/>
                    </a:solidFill>
                    <a:latin typeface="Neue Haas Grotesk Text Pro" panose="020B0504020202020204" pitchFamily="34" charset="77"/>
                  </a:rPr>
                  <a:t>Dec</a:t>
                </a:r>
              </a:p>
            </p:txBody>
          </p:sp>
          <p:sp>
            <p:nvSpPr>
              <p:cNvPr id="40" name="Rectangle 39">
                <a:extLst>
                  <a:ext uri="{FF2B5EF4-FFF2-40B4-BE49-F238E27FC236}">
                    <a16:creationId xmlns:a16="http://schemas.microsoft.com/office/drawing/2014/main" id="{AB012DAB-D121-8E9A-C340-BD09CA555457}"/>
                  </a:ext>
                  <a:ext uri="{C183D7F6-B498-43B3-948B-1728B52AA6E4}">
                    <adec:decorative xmlns:adec="http://schemas.microsoft.com/office/drawing/2017/decorative" val="1"/>
                  </a:ext>
                </a:extLst>
              </p:cNvPr>
              <p:cNvSpPr/>
              <p:nvPr/>
            </p:nvSpPr>
            <p:spPr>
              <a:xfrm flipH="1">
                <a:off x="660844" y="3357241"/>
                <a:ext cx="182880" cy="995122"/>
              </a:xfrm>
              <a:prstGeom prst="rect">
                <a:avLst/>
              </a:prstGeom>
              <a:pattFill prst="wdUpDiag">
                <a:fgClr>
                  <a:srgbClr val="007A96"/>
                </a:fgClr>
                <a:bgClr>
                  <a:schemeClr val="bg1"/>
                </a:bgClr>
              </a:pattFill>
              <a:ln w="19050">
                <a:solidFill>
                  <a:srgbClr val="007A9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7A96"/>
                  </a:solidFill>
                  <a:latin typeface="Neue Haas Grotesk Text Pro" panose="020B0504020202020204" pitchFamily="34" charset="77"/>
                </a:endParaRPr>
              </a:p>
            </p:txBody>
          </p:sp>
          <p:sp>
            <p:nvSpPr>
              <p:cNvPr id="41" name="Rectangle 40">
                <a:extLst>
                  <a:ext uri="{FF2B5EF4-FFF2-40B4-BE49-F238E27FC236}">
                    <a16:creationId xmlns:a16="http://schemas.microsoft.com/office/drawing/2014/main" id="{C9B9EBF4-048C-3E75-5601-726281FA880F}"/>
                  </a:ext>
                  <a:ext uri="{C183D7F6-B498-43B3-948B-1728B52AA6E4}">
                    <adec:decorative xmlns:adec="http://schemas.microsoft.com/office/drawing/2017/decorative" val="1"/>
                  </a:ext>
                </a:extLst>
              </p:cNvPr>
              <p:cNvSpPr/>
              <p:nvPr/>
            </p:nvSpPr>
            <p:spPr>
              <a:xfrm flipH="1">
                <a:off x="756428" y="4178333"/>
                <a:ext cx="182880" cy="18375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77"/>
                </a:endParaRPr>
              </a:p>
            </p:txBody>
          </p:sp>
          <p:sp>
            <p:nvSpPr>
              <p:cNvPr id="42" name="Rectangle 41">
                <a:extLst>
                  <a:ext uri="{FF2B5EF4-FFF2-40B4-BE49-F238E27FC236}">
                    <a16:creationId xmlns:a16="http://schemas.microsoft.com/office/drawing/2014/main" id="{7412537D-8774-EA7F-28E4-20A68606F1A1}"/>
                  </a:ext>
                  <a:ext uri="{C183D7F6-B498-43B3-948B-1728B52AA6E4}">
                    <adec:decorative xmlns:adec="http://schemas.microsoft.com/office/drawing/2017/decorative" val="1"/>
                  </a:ext>
                </a:extLst>
              </p:cNvPr>
              <p:cNvSpPr/>
              <p:nvPr/>
            </p:nvSpPr>
            <p:spPr>
              <a:xfrm flipH="1">
                <a:off x="1137116" y="3525016"/>
                <a:ext cx="182880" cy="827348"/>
              </a:xfrm>
              <a:prstGeom prst="rect">
                <a:avLst/>
              </a:prstGeom>
              <a:pattFill prst="wdUpDiag">
                <a:fgClr>
                  <a:srgbClr val="007A96"/>
                </a:fgClr>
                <a:bgClr>
                  <a:schemeClr val="bg1"/>
                </a:bgClr>
              </a:pattFill>
              <a:ln w="19050">
                <a:solidFill>
                  <a:srgbClr val="007A9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7A96"/>
                  </a:solidFill>
                  <a:latin typeface="Neue Haas Grotesk Text Pro" panose="020B0504020202020204" pitchFamily="34" charset="77"/>
                </a:endParaRPr>
              </a:p>
            </p:txBody>
          </p:sp>
          <p:sp>
            <p:nvSpPr>
              <p:cNvPr id="43" name="Rectangle 42">
                <a:extLst>
                  <a:ext uri="{FF2B5EF4-FFF2-40B4-BE49-F238E27FC236}">
                    <a16:creationId xmlns:a16="http://schemas.microsoft.com/office/drawing/2014/main" id="{CE6F2F35-29B4-05A9-1211-BCEC06102815}"/>
                  </a:ext>
                  <a:ext uri="{C183D7F6-B498-43B3-948B-1728B52AA6E4}">
                    <adec:decorative xmlns:adec="http://schemas.microsoft.com/office/drawing/2017/decorative" val="1"/>
                  </a:ext>
                </a:extLst>
              </p:cNvPr>
              <p:cNvSpPr/>
              <p:nvPr/>
            </p:nvSpPr>
            <p:spPr>
              <a:xfrm flipH="1">
                <a:off x="1232699" y="4031741"/>
                <a:ext cx="182880" cy="3303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77"/>
                </a:endParaRPr>
              </a:p>
            </p:txBody>
          </p:sp>
          <p:sp>
            <p:nvSpPr>
              <p:cNvPr id="44" name="Rectangle 43">
                <a:extLst>
                  <a:ext uri="{FF2B5EF4-FFF2-40B4-BE49-F238E27FC236}">
                    <a16:creationId xmlns:a16="http://schemas.microsoft.com/office/drawing/2014/main" id="{FBBA99E5-FCA5-6494-82B0-78006B45C88D}"/>
                  </a:ext>
                  <a:ext uri="{C183D7F6-B498-43B3-948B-1728B52AA6E4}">
                    <adec:decorative xmlns:adec="http://schemas.microsoft.com/office/drawing/2017/decorative" val="1"/>
                  </a:ext>
                </a:extLst>
              </p:cNvPr>
              <p:cNvSpPr/>
              <p:nvPr/>
            </p:nvSpPr>
            <p:spPr>
              <a:xfrm flipH="1">
                <a:off x="1603963" y="3687584"/>
                <a:ext cx="182880" cy="664779"/>
              </a:xfrm>
              <a:prstGeom prst="rect">
                <a:avLst/>
              </a:prstGeom>
              <a:pattFill prst="wdUpDiag">
                <a:fgClr>
                  <a:srgbClr val="007A96"/>
                </a:fgClr>
                <a:bgClr>
                  <a:schemeClr val="bg1"/>
                </a:bgClr>
              </a:pattFill>
              <a:ln w="19050">
                <a:solidFill>
                  <a:srgbClr val="007A9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7A96"/>
                  </a:solidFill>
                  <a:latin typeface="Neue Haas Grotesk Text Pro" panose="020B0504020202020204" pitchFamily="34" charset="77"/>
                </a:endParaRPr>
              </a:p>
            </p:txBody>
          </p:sp>
          <p:sp>
            <p:nvSpPr>
              <p:cNvPr id="47" name="Rectangle 46">
                <a:extLst>
                  <a:ext uri="{FF2B5EF4-FFF2-40B4-BE49-F238E27FC236}">
                    <a16:creationId xmlns:a16="http://schemas.microsoft.com/office/drawing/2014/main" id="{0F296DB9-33ED-1989-6BF2-646C585ED8D5}"/>
                  </a:ext>
                  <a:ext uri="{C183D7F6-B498-43B3-948B-1728B52AA6E4}">
                    <adec:decorative xmlns:adec="http://schemas.microsoft.com/office/drawing/2017/decorative" val="1"/>
                  </a:ext>
                </a:extLst>
              </p:cNvPr>
              <p:cNvSpPr/>
              <p:nvPr/>
            </p:nvSpPr>
            <p:spPr>
              <a:xfrm flipH="1">
                <a:off x="1699061" y="3924045"/>
                <a:ext cx="182880" cy="4380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77"/>
                </a:endParaRPr>
              </a:p>
            </p:txBody>
          </p:sp>
          <p:sp>
            <p:nvSpPr>
              <p:cNvPr id="48" name="Rectangle 47">
                <a:extLst>
                  <a:ext uri="{FF2B5EF4-FFF2-40B4-BE49-F238E27FC236}">
                    <a16:creationId xmlns:a16="http://schemas.microsoft.com/office/drawing/2014/main" id="{E26A3AB7-71DE-C720-2B9B-0D30A7C9B066}"/>
                  </a:ext>
                  <a:ext uri="{C183D7F6-B498-43B3-948B-1728B52AA6E4}">
                    <adec:decorative xmlns:adec="http://schemas.microsoft.com/office/drawing/2017/decorative" val="1"/>
                  </a:ext>
                </a:extLst>
              </p:cNvPr>
              <p:cNvSpPr/>
              <p:nvPr/>
            </p:nvSpPr>
            <p:spPr>
              <a:xfrm flipH="1">
                <a:off x="2090042" y="3780548"/>
                <a:ext cx="182880" cy="571815"/>
              </a:xfrm>
              <a:prstGeom prst="rect">
                <a:avLst/>
              </a:prstGeom>
              <a:pattFill prst="wdUpDiag">
                <a:fgClr>
                  <a:srgbClr val="007A96"/>
                </a:fgClr>
                <a:bgClr>
                  <a:schemeClr val="bg1"/>
                </a:bgClr>
              </a:pattFill>
              <a:ln w="19050">
                <a:solidFill>
                  <a:srgbClr val="007A9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7A96"/>
                  </a:solidFill>
                  <a:latin typeface="Neue Haas Grotesk Text Pro" panose="020B0504020202020204" pitchFamily="34" charset="77"/>
                </a:endParaRPr>
              </a:p>
            </p:txBody>
          </p:sp>
          <p:sp>
            <p:nvSpPr>
              <p:cNvPr id="49" name="Rectangle 48">
                <a:extLst>
                  <a:ext uri="{FF2B5EF4-FFF2-40B4-BE49-F238E27FC236}">
                    <a16:creationId xmlns:a16="http://schemas.microsoft.com/office/drawing/2014/main" id="{2B2A48FB-F096-ABBB-7E06-F31BA08F6EE9}"/>
                  </a:ext>
                  <a:ext uri="{C183D7F6-B498-43B3-948B-1728B52AA6E4}">
                    <adec:decorative xmlns:adec="http://schemas.microsoft.com/office/drawing/2017/decorative" val="1"/>
                  </a:ext>
                </a:extLst>
              </p:cNvPr>
              <p:cNvSpPr/>
              <p:nvPr/>
            </p:nvSpPr>
            <p:spPr>
              <a:xfrm flipH="1">
                <a:off x="2178095" y="3790276"/>
                <a:ext cx="182880" cy="57181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77"/>
                </a:endParaRPr>
              </a:p>
            </p:txBody>
          </p:sp>
          <p:sp>
            <p:nvSpPr>
              <p:cNvPr id="50" name="Rectangle 49">
                <a:extLst>
                  <a:ext uri="{FF2B5EF4-FFF2-40B4-BE49-F238E27FC236}">
                    <a16:creationId xmlns:a16="http://schemas.microsoft.com/office/drawing/2014/main" id="{98E93CF5-2547-EADC-832D-409C820908DD}"/>
                  </a:ext>
                  <a:ext uri="{C183D7F6-B498-43B3-948B-1728B52AA6E4}">
                    <adec:decorative xmlns:adec="http://schemas.microsoft.com/office/drawing/2017/decorative" val="1"/>
                  </a:ext>
                </a:extLst>
              </p:cNvPr>
              <p:cNvSpPr/>
              <p:nvPr/>
            </p:nvSpPr>
            <p:spPr>
              <a:xfrm flipH="1">
                <a:off x="2604405" y="3869434"/>
                <a:ext cx="182880" cy="482930"/>
              </a:xfrm>
              <a:prstGeom prst="rect">
                <a:avLst/>
              </a:prstGeom>
              <a:pattFill prst="wdUpDiag">
                <a:fgClr>
                  <a:srgbClr val="007A96"/>
                </a:fgClr>
                <a:bgClr>
                  <a:schemeClr val="bg1"/>
                </a:bgClr>
              </a:pattFill>
              <a:ln w="19050">
                <a:solidFill>
                  <a:srgbClr val="007A9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7A96"/>
                  </a:solidFill>
                  <a:latin typeface="Neue Haas Grotesk Text Pro" panose="020B0504020202020204" pitchFamily="34" charset="77"/>
                </a:endParaRPr>
              </a:p>
            </p:txBody>
          </p:sp>
          <p:sp>
            <p:nvSpPr>
              <p:cNvPr id="51" name="Rectangle 50">
                <a:extLst>
                  <a:ext uri="{FF2B5EF4-FFF2-40B4-BE49-F238E27FC236}">
                    <a16:creationId xmlns:a16="http://schemas.microsoft.com/office/drawing/2014/main" id="{A7DCF75A-D77F-E6D9-5DE6-0F4B1CFC8303}"/>
                  </a:ext>
                  <a:ext uri="{C183D7F6-B498-43B3-948B-1728B52AA6E4}">
                    <adec:decorative xmlns:adec="http://schemas.microsoft.com/office/drawing/2017/decorative" val="1"/>
                  </a:ext>
                </a:extLst>
              </p:cNvPr>
              <p:cNvSpPr/>
              <p:nvPr/>
            </p:nvSpPr>
            <p:spPr>
              <a:xfrm flipH="1">
                <a:off x="2688811" y="3705470"/>
                <a:ext cx="182880" cy="65662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77"/>
                </a:endParaRPr>
              </a:p>
            </p:txBody>
          </p:sp>
          <p:sp>
            <p:nvSpPr>
              <p:cNvPr id="52" name="Rectangle 51">
                <a:extLst>
                  <a:ext uri="{FF2B5EF4-FFF2-40B4-BE49-F238E27FC236}">
                    <a16:creationId xmlns:a16="http://schemas.microsoft.com/office/drawing/2014/main" id="{C33FAEE3-747F-020B-1350-F165B8A2F74F}"/>
                  </a:ext>
                  <a:ext uri="{C183D7F6-B498-43B3-948B-1728B52AA6E4}">
                    <adec:decorative xmlns:adec="http://schemas.microsoft.com/office/drawing/2017/decorative" val="1"/>
                  </a:ext>
                </a:extLst>
              </p:cNvPr>
              <p:cNvSpPr/>
              <p:nvPr/>
            </p:nvSpPr>
            <p:spPr>
              <a:xfrm flipH="1">
                <a:off x="3109337" y="4017935"/>
                <a:ext cx="182880" cy="334428"/>
              </a:xfrm>
              <a:prstGeom prst="rect">
                <a:avLst/>
              </a:prstGeom>
              <a:pattFill prst="wdUpDiag">
                <a:fgClr>
                  <a:srgbClr val="007A96"/>
                </a:fgClr>
                <a:bgClr>
                  <a:schemeClr val="bg1"/>
                </a:bgClr>
              </a:pattFill>
              <a:ln w="19050">
                <a:solidFill>
                  <a:srgbClr val="007A9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7A96"/>
                  </a:solidFill>
                  <a:latin typeface="Neue Haas Grotesk Text Pro" panose="020B0504020202020204" pitchFamily="34" charset="77"/>
                </a:endParaRPr>
              </a:p>
            </p:txBody>
          </p:sp>
          <p:sp>
            <p:nvSpPr>
              <p:cNvPr id="53" name="Rectangle 52">
                <a:extLst>
                  <a:ext uri="{FF2B5EF4-FFF2-40B4-BE49-F238E27FC236}">
                    <a16:creationId xmlns:a16="http://schemas.microsoft.com/office/drawing/2014/main" id="{A6F6EE9A-FEB1-B1F8-81A2-E66F402BDA80}"/>
                  </a:ext>
                  <a:ext uri="{C183D7F6-B498-43B3-948B-1728B52AA6E4}">
                    <adec:decorative xmlns:adec="http://schemas.microsoft.com/office/drawing/2017/decorative" val="1"/>
                  </a:ext>
                </a:extLst>
              </p:cNvPr>
              <p:cNvSpPr/>
              <p:nvPr/>
            </p:nvSpPr>
            <p:spPr>
              <a:xfrm flipH="1">
                <a:off x="3193744" y="3627376"/>
                <a:ext cx="182880" cy="73471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77"/>
                </a:endParaRPr>
              </a:p>
            </p:txBody>
          </p:sp>
          <p:sp>
            <p:nvSpPr>
              <p:cNvPr id="54" name="Rectangle 53">
                <a:extLst>
                  <a:ext uri="{FF2B5EF4-FFF2-40B4-BE49-F238E27FC236}">
                    <a16:creationId xmlns:a16="http://schemas.microsoft.com/office/drawing/2014/main" id="{C8D6E9C0-4EBF-53C8-C8D0-3A4A48F91C2A}"/>
                  </a:ext>
                  <a:ext uri="{C183D7F6-B498-43B3-948B-1728B52AA6E4}">
                    <adec:decorative xmlns:adec="http://schemas.microsoft.com/office/drawing/2017/decorative" val="1"/>
                  </a:ext>
                </a:extLst>
              </p:cNvPr>
              <p:cNvSpPr/>
              <p:nvPr/>
            </p:nvSpPr>
            <p:spPr>
              <a:xfrm flipH="1">
                <a:off x="3614273" y="4017935"/>
                <a:ext cx="182880" cy="334428"/>
              </a:xfrm>
              <a:prstGeom prst="rect">
                <a:avLst/>
              </a:prstGeom>
              <a:pattFill prst="wdUpDiag">
                <a:fgClr>
                  <a:srgbClr val="007A96"/>
                </a:fgClr>
                <a:bgClr>
                  <a:schemeClr val="bg1"/>
                </a:bgClr>
              </a:pattFill>
              <a:ln w="19050">
                <a:solidFill>
                  <a:srgbClr val="007A9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7A96"/>
                  </a:solidFill>
                  <a:latin typeface="Neue Haas Grotesk Text Pro" panose="020B0504020202020204" pitchFamily="34" charset="77"/>
                </a:endParaRPr>
              </a:p>
            </p:txBody>
          </p:sp>
          <p:sp>
            <p:nvSpPr>
              <p:cNvPr id="55" name="Rectangle 54">
                <a:extLst>
                  <a:ext uri="{FF2B5EF4-FFF2-40B4-BE49-F238E27FC236}">
                    <a16:creationId xmlns:a16="http://schemas.microsoft.com/office/drawing/2014/main" id="{DCC2ED26-0B3E-F844-58F5-C05F1DC8E36C}"/>
                  </a:ext>
                  <a:ext uri="{C183D7F6-B498-43B3-948B-1728B52AA6E4}">
                    <adec:decorative xmlns:adec="http://schemas.microsoft.com/office/drawing/2017/decorative" val="1"/>
                  </a:ext>
                </a:extLst>
              </p:cNvPr>
              <p:cNvSpPr/>
              <p:nvPr/>
            </p:nvSpPr>
            <p:spPr>
              <a:xfrm flipH="1">
                <a:off x="3695553" y="3534744"/>
                <a:ext cx="182880" cy="82734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77"/>
                </a:endParaRPr>
              </a:p>
            </p:txBody>
          </p:sp>
          <p:sp>
            <p:nvSpPr>
              <p:cNvPr id="56" name="Rectangle 55">
                <a:extLst>
                  <a:ext uri="{FF2B5EF4-FFF2-40B4-BE49-F238E27FC236}">
                    <a16:creationId xmlns:a16="http://schemas.microsoft.com/office/drawing/2014/main" id="{3BE52D19-414F-AC80-C661-DB71E9226DDD}"/>
                  </a:ext>
                  <a:ext uri="{C183D7F6-B498-43B3-948B-1728B52AA6E4}">
                    <adec:decorative xmlns:adec="http://schemas.microsoft.com/office/drawing/2017/decorative" val="1"/>
                  </a:ext>
                </a:extLst>
              </p:cNvPr>
              <p:cNvSpPr/>
              <p:nvPr/>
            </p:nvSpPr>
            <p:spPr>
              <a:xfrm flipH="1">
                <a:off x="4128634" y="4017935"/>
                <a:ext cx="182880" cy="334428"/>
              </a:xfrm>
              <a:prstGeom prst="rect">
                <a:avLst/>
              </a:prstGeom>
              <a:pattFill prst="wdUpDiag">
                <a:fgClr>
                  <a:srgbClr val="007A96"/>
                </a:fgClr>
                <a:bgClr>
                  <a:schemeClr val="bg1"/>
                </a:bgClr>
              </a:pattFill>
              <a:ln w="19050">
                <a:solidFill>
                  <a:srgbClr val="007A9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7A96"/>
                  </a:solidFill>
                  <a:latin typeface="Neue Haas Grotesk Text Pro" panose="020B0504020202020204" pitchFamily="34" charset="77"/>
                </a:endParaRPr>
              </a:p>
            </p:txBody>
          </p:sp>
          <p:sp>
            <p:nvSpPr>
              <p:cNvPr id="57" name="Rectangle 56">
                <a:extLst>
                  <a:ext uri="{FF2B5EF4-FFF2-40B4-BE49-F238E27FC236}">
                    <a16:creationId xmlns:a16="http://schemas.microsoft.com/office/drawing/2014/main" id="{AD4A93FE-C82D-F09A-1B0A-D26A3F87C9BB}"/>
                  </a:ext>
                  <a:ext uri="{C183D7F6-B498-43B3-948B-1728B52AA6E4}">
                    <adec:decorative xmlns:adec="http://schemas.microsoft.com/office/drawing/2017/decorative" val="1"/>
                  </a:ext>
                </a:extLst>
              </p:cNvPr>
              <p:cNvSpPr/>
              <p:nvPr/>
            </p:nvSpPr>
            <p:spPr>
              <a:xfrm flipH="1">
                <a:off x="4209914" y="3366969"/>
                <a:ext cx="182880" cy="99512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77"/>
                </a:endParaRPr>
              </a:p>
            </p:txBody>
          </p:sp>
          <p:sp>
            <p:nvSpPr>
              <p:cNvPr id="58" name="Rectangle 57">
                <a:extLst>
                  <a:ext uri="{FF2B5EF4-FFF2-40B4-BE49-F238E27FC236}">
                    <a16:creationId xmlns:a16="http://schemas.microsoft.com/office/drawing/2014/main" id="{000EB699-D7CC-9D56-7B30-ACB1CA936664}"/>
                  </a:ext>
                  <a:ext uri="{C183D7F6-B498-43B3-948B-1728B52AA6E4}">
                    <adec:decorative xmlns:adec="http://schemas.microsoft.com/office/drawing/2017/decorative" val="1"/>
                  </a:ext>
                </a:extLst>
              </p:cNvPr>
              <p:cNvSpPr/>
              <p:nvPr/>
            </p:nvSpPr>
            <p:spPr>
              <a:xfrm flipH="1">
                <a:off x="4642995" y="4017935"/>
                <a:ext cx="182880" cy="334428"/>
              </a:xfrm>
              <a:prstGeom prst="rect">
                <a:avLst/>
              </a:prstGeom>
              <a:pattFill prst="wdUpDiag">
                <a:fgClr>
                  <a:srgbClr val="007A96"/>
                </a:fgClr>
                <a:bgClr>
                  <a:schemeClr val="bg1"/>
                </a:bgClr>
              </a:pattFill>
              <a:ln w="19050">
                <a:solidFill>
                  <a:srgbClr val="007A9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7A96"/>
                  </a:solidFill>
                  <a:latin typeface="Neue Haas Grotesk Text Pro" panose="020B0504020202020204" pitchFamily="34" charset="77"/>
                </a:endParaRPr>
              </a:p>
            </p:txBody>
          </p:sp>
          <p:sp>
            <p:nvSpPr>
              <p:cNvPr id="65" name="Rectangle 64">
                <a:extLst>
                  <a:ext uri="{FF2B5EF4-FFF2-40B4-BE49-F238E27FC236}">
                    <a16:creationId xmlns:a16="http://schemas.microsoft.com/office/drawing/2014/main" id="{9BA0770D-9583-EE74-420F-EB0A872DA903}"/>
                  </a:ext>
                  <a:ext uri="{C183D7F6-B498-43B3-948B-1728B52AA6E4}">
                    <adec:decorative xmlns:adec="http://schemas.microsoft.com/office/drawing/2017/decorative" val="1"/>
                  </a:ext>
                </a:extLst>
              </p:cNvPr>
              <p:cNvSpPr/>
              <p:nvPr/>
            </p:nvSpPr>
            <p:spPr>
              <a:xfrm flipH="1">
                <a:off x="4724275" y="3203083"/>
                <a:ext cx="182880" cy="115901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77"/>
                </a:endParaRPr>
              </a:p>
            </p:txBody>
          </p:sp>
          <p:sp>
            <p:nvSpPr>
              <p:cNvPr id="66" name="Rectangle 65">
                <a:extLst>
                  <a:ext uri="{FF2B5EF4-FFF2-40B4-BE49-F238E27FC236}">
                    <a16:creationId xmlns:a16="http://schemas.microsoft.com/office/drawing/2014/main" id="{DCD256E6-1F81-D06D-86B4-7B40E1EB5463}"/>
                  </a:ext>
                  <a:ext uri="{C183D7F6-B498-43B3-948B-1728B52AA6E4}">
                    <adec:decorative xmlns:adec="http://schemas.microsoft.com/office/drawing/2017/decorative" val="1"/>
                  </a:ext>
                </a:extLst>
              </p:cNvPr>
              <p:cNvSpPr/>
              <p:nvPr/>
            </p:nvSpPr>
            <p:spPr>
              <a:xfrm flipH="1">
                <a:off x="5157356" y="4017935"/>
                <a:ext cx="182880" cy="334428"/>
              </a:xfrm>
              <a:prstGeom prst="rect">
                <a:avLst/>
              </a:prstGeom>
              <a:pattFill prst="wdUpDiag">
                <a:fgClr>
                  <a:srgbClr val="007A96"/>
                </a:fgClr>
                <a:bgClr>
                  <a:schemeClr val="bg1"/>
                </a:bgClr>
              </a:pattFill>
              <a:ln w="19050">
                <a:solidFill>
                  <a:srgbClr val="007A9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7A96"/>
                  </a:solidFill>
                  <a:latin typeface="Neue Haas Grotesk Text Pro" panose="020B0504020202020204" pitchFamily="34" charset="77"/>
                </a:endParaRPr>
              </a:p>
            </p:txBody>
          </p:sp>
          <p:sp>
            <p:nvSpPr>
              <p:cNvPr id="68" name="Rectangle 67">
                <a:extLst>
                  <a:ext uri="{FF2B5EF4-FFF2-40B4-BE49-F238E27FC236}">
                    <a16:creationId xmlns:a16="http://schemas.microsoft.com/office/drawing/2014/main" id="{43DB9E86-08F6-DA09-D25B-D466B7E0842C}"/>
                  </a:ext>
                  <a:ext uri="{C183D7F6-B498-43B3-948B-1728B52AA6E4}">
                    <adec:decorative xmlns:adec="http://schemas.microsoft.com/office/drawing/2017/decorative" val="1"/>
                  </a:ext>
                </a:extLst>
              </p:cNvPr>
              <p:cNvSpPr/>
              <p:nvPr/>
            </p:nvSpPr>
            <p:spPr>
              <a:xfrm flipH="1">
                <a:off x="5238636" y="3046128"/>
                <a:ext cx="182880" cy="13159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77"/>
                </a:endParaRPr>
              </a:p>
            </p:txBody>
          </p:sp>
          <p:sp>
            <p:nvSpPr>
              <p:cNvPr id="69" name="Rectangle 68">
                <a:extLst>
                  <a:ext uri="{FF2B5EF4-FFF2-40B4-BE49-F238E27FC236}">
                    <a16:creationId xmlns:a16="http://schemas.microsoft.com/office/drawing/2014/main" id="{FD391EE0-08A3-5783-BED0-CC2548FE4D83}"/>
                  </a:ext>
                  <a:ext uri="{C183D7F6-B498-43B3-948B-1728B52AA6E4}">
                    <adec:decorative xmlns:adec="http://schemas.microsoft.com/office/drawing/2017/decorative" val="1"/>
                  </a:ext>
                </a:extLst>
              </p:cNvPr>
              <p:cNvSpPr/>
              <p:nvPr/>
            </p:nvSpPr>
            <p:spPr>
              <a:xfrm flipH="1">
                <a:off x="5662288" y="4214657"/>
                <a:ext cx="182880" cy="137706"/>
              </a:xfrm>
              <a:prstGeom prst="rect">
                <a:avLst/>
              </a:prstGeom>
              <a:pattFill prst="wdUpDiag">
                <a:fgClr>
                  <a:srgbClr val="007A96"/>
                </a:fgClr>
                <a:bgClr>
                  <a:schemeClr val="bg1"/>
                </a:bgClr>
              </a:pattFill>
              <a:ln w="19050">
                <a:solidFill>
                  <a:srgbClr val="007A9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7A96"/>
                  </a:solidFill>
                  <a:latin typeface="Neue Haas Grotesk Text Pro" panose="020B0504020202020204" pitchFamily="34" charset="77"/>
                </a:endParaRPr>
              </a:p>
            </p:txBody>
          </p:sp>
          <p:sp>
            <p:nvSpPr>
              <p:cNvPr id="71" name="Rectangle 70">
                <a:extLst>
                  <a:ext uri="{FF2B5EF4-FFF2-40B4-BE49-F238E27FC236}">
                    <a16:creationId xmlns:a16="http://schemas.microsoft.com/office/drawing/2014/main" id="{FD84C53A-2A79-E2FB-6EB9-2450BC28ACCF}"/>
                  </a:ext>
                  <a:ext uri="{C183D7F6-B498-43B3-948B-1728B52AA6E4}">
                    <adec:decorative xmlns:adec="http://schemas.microsoft.com/office/drawing/2017/decorative" val="1"/>
                  </a:ext>
                </a:extLst>
              </p:cNvPr>
              <p:cNvSpPr/>
              <p:nvPr/>
            </p:nvSpPr>
            <p:spPr>
              <a:xfrm flipH="1">
                <a:off x="5747197" y="2870405"/>
                <a:ext cx="182880" cy="14916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77"/>
                </a:endParaRPr>
              </a:p>
            </p:txBody>
          </p:sp>
          <p:sp>
            <p:nvSpPr>
              <p:cNvPr id="72" name="Rectangle 71">
                <a:extLst>
                  <a:ext uri="{FF2B5EF4-FFF2-40B4-BE49-F238E27FC236}">
                    <a16:creationId xmlns:a16="http://schemas.microsoft.com/office/drawing/2014/main" id="{9C780D1C-FC9C-DDDF-6BA0-BB1B5B10784C}"/>
                  </a:ext>
                  <a:ext uri="{C183D7F6-B498-43B3-948B-1728B52AA6E4}">
                    <adec:decorative xmlns:adec="http://schemas.microsoft.com/office/drawing/2017/decorative" val="1"/>
                  </a:ext>
                </a:extLst>
              </p:cNvPr>
              <p:cNvSpPr/>
              <p:nvPr/>
            </p:nvSpPr>
            <p:spPr>
              <a:xfrm flipH="1">
                <a:off x="6368809" y="2668086"/>
                <a:ext cx="182880" cy="169400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77"/>
                </a:endParaRPr>
              </a:p>
            </p:txBody>
          </p:sp>
          <p:sp>
            <p:nvSpPr>
              <p:cNvPr id="74" name="Rectangle 73">
                <a:extLst>
                  <a:ext uri="{FF2B5EF4-FFF2-40B4-BE49-F238E27FC236}">
                    <a16:creationId xmlns:a16="http://schemas.microsoft.com/office/drawing/2014/main" id="{1DEC4555-4A79-7247-DE23-7B2FB693A345}"/>
                  </a:ext>
                  <a:ext uri="{C183D7F6-B498-43B3-948B-1728B52AA6E4}">
                    <adec:decorative xmlns:adec="http://schemas.microsoft.com/office/drawing/2017/decorative" val="1"/>
                  </a:ext>
                </a:extLst>
              </p:cNvPr>
              <p:cNvSpPr/>
              <p:nvPr/>
            </p:nvSpPr>
            <p:spPr>
              <a:xfrm flipH="1">
                <a:off x="7129261" y="1721216"/>
                <a:ext cx="182880" cy="264087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77"/>
                </a:endParaRPr>
              </a:p>
            </p:txBody>
          </p:sp>
          <p:sp>
            <p:nvSpPr>
              <p:cNvPr id="75" name="Rectangle 74">
                <a:extLst>
                  <a:ext uri="{FF2B5EF4-FFF2-40B4-BE49-F238E27FC236}">
                    <a16:creationId xmlns:a16="http://schemas.microsoft.com/office/drawing/2014/main" id="{7A0B773C-F8B5-F3B6-57EE-B97AD13BB3B7}"/>
                  </a:ext>
                  <a:ext uri="{C183D7F6-B498-43B3-948B-1728B52AA6E4}">
                    <adec:decorative xmlns:adec="http://schemas.microsoft.com/office/drawing/2017/decorative" val="1"/>
                  </a:ext>
                </a:extLst>
              </p:cNvPr>
              <p:cNvSpPr/>
              <p:nvPr/>
            </p:nvSpPr>
            <p:spPr>
              <a:xfrm flipH="1">
                <a:off x="7889712" y="501294"/>
                <a:ext cx="182880" cy="3860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77"/>
                </a:endParaRPr>
              </a:p>
            </p:txBody>
          </p:sp>
          <p:sp>
            <p:nvSpPr>
              <p:cNvPr id="79" name="TextBox 78">
                <a:extLst>
                  <a:ext uri="{FF2B5EF4-FFF2-40B4-BE49-F238E27FC236}">
                    <a16:creationId xmlns:a16="http://schemas.microsoft.com/office/drawing/2014/main" id="{61060E47-791B-E4B5-6BFB-D1E7CA270017}"/>
                  </a:ext>
                  <a:ext uri="{C183D7F6-B498-43B3-948B-1728B52AA6E4}">
                    <adec:decorative xmlns:adec="http://schemas.microsoft.com/office/drawing/2017/decorative" val="1"/>
                  </a:ext>
                </a:extLst>
              </p:cNvPr>
              <p:cNvSpPr txBox="1"/>
              <p:nvPr/>
            </p:nvSpPr>
            <p:spPr>
              <a:xfrm>
                <a:off x="6886325" y="4377765"/>
                <a:ext cx="642316" cy="234148"/>
              </a:xfrm>
              <a:prstGeom prst="rect">
                <a:avLst/>
              </a:prstGeom>
              <a:noFill/>
            </p:spPr>
            <p:txBody>
              <a:bodyPr wrap="square" rtlCol="0">
                <a:spAutoFit/>
              </a:bodyPr>
              <a:lstStyle/>
              <a:p>
                <a:pPr algn="ctr"/>
                <a:r>
                  <a:rPr lang="en-US" sz="900">
                    <a:solidFill>
                      <a:srgbClr val="6F6F6F"/>
                    </a:solidFill>
                    <a:latin typeface="Neue Haas Grotesk Text Pro" panose="020B0504020202020204" pitchFamily="34" charset="77"/>
                  </a:rPr>
                  <a:t>Year 2</a:t>
                </a:r>
              </a:p>
            </p:txBody>
          </p:sp>
          <p:sp>
            <p:nvSpPr>
              <p:cNvPr id="83" name="TextBox 82">
                <a:extLst>
                  <a:ext uri="{FF2B5EF4-FFF2-40B4-BE49-F238E27FC236}">
                    <a16:creationId xmlns:a16="http://schemas.microsoft.com/office/drawing/2014/main" id="{E74D5C81-D58D-0561-89F6-2E26292191F0}"/>
                  </a:ext>
                  <a:ext uri="{C183D7F6-B498-43B3-948B-1728B52AA6E4}">
                    <adec:decorative xmlns:adec="http://schemas.microsoft.com/office/drawing/2017/decorative" val="1"/>
                  </a:ext>
                </a:extLst>
              </p:cNvPr>
              <p:cNvSpPr txBox="1"/>
              <p:nvPr/>
            </p:nvSpPr>
            <p:spPr>
              <a:xfrm>
                <a:off x="7659994" y="4377765"/>
                <a:ext cx="642316" cy="234148"/>
              </a:xfrm>
              <a:prstGeom prst="rect">
                <a:avLst/>
              </a:prstGeom>
              <a:noFill/>
            </p:spPr>
            <p:txBody>
              <a:bodyPr wrap="square" rtlCol="0">
                <a:spAutoFit/>
              </a:bodyPr>
              <a:lstStyle/>
              <a:p>
                <a:pPr algn="ctr"/>
                <a:r>
                  <a:rPr lang="en-US" sz="900">
                    <a:solidFill>
                      <a:srgbClr val="6F6F6F"/>
                    </a:solidFill>
                    <a:latin typeface="Neue Haas Grotesk Text Pro" panose="020B0504020202020204" pitchFamily="34" charset="77"/>
                  </a:rPr>
                  <a:t>Year 3</a:t>
                </a:r>
              </a:p>
            </p:txBody>
          </p:sp>
        </p:grpSp>
        <p:grpSp>
          <p:nvGrpSpPr>
            <p:cNvPr id="12" name="Group 11">
              <a:extLst>
                <a:ext uri="{FF2B5EF4-FFF2-40B4-BE49-F238E27FC236}">
                  <a16:creationId xmlns:a16="http://schemas.microsoft.com/office/drawing/2014/main" id="{AD9A6E3A-DC00-757E-D783-2F3EA33CB844}"/>
                </a:ext>
              </a:extLst>
            </p:cNvPr>
            <p:cNvGrpSpPr/>
            <p:nvPr/>
          </p:nvGrpSpPr>
          <p:grpSpPr>
            <a:xfrm>
              <a:off x="4819951" y="2448564"/>
              <a:ext cx="3327614" cy="1432128"/>
              <a:chOff x="1331186" y="2726679"/>
              <a:chExt cx="3327614" cy="1432128"/>
            </a:xfrm>
          </p:grpSpPr>
          <p:sp>
            <p:nvSpPr>
              <p:cNvPr id="13" name="Rectangle 12">
                <a:extLst>
                  <a:ext uri="{FF2B5EF4-FFF2-40B4-BE49-F238E27FC236}">
                    <a16:creationId xmlns:a16="http://schemas.microsoft.com/office/drawing/2014/main" id="{1DCA4D4C-DE22-C8F3-E4C5-B6761BB2B7C9}"/>
                  </a:ext>
                  <a:ext uri="{C183D7F6-B498-43B3-948B-1728B52AA6E4}">
                    <adec:decorative xmlns:adec="http://schemas.microsoft.com/office/drawing/2017/decorative" val="1"/>
                  </a:ext>
                </a:extLst>
              </p:cNvPr>
              <p:cNvSpPr/>
              <p:nvPr/>
            </p:nvSpPr>
            <p:spPr>
              <a:xfrm>
                <a:off x="1331186" y="2811807"/>
                <a:ext cx="155553" cy="424459"/>
              </a:xfrm>
              <a:prstGeom prst="rect">
                <a:avLst/>
              </a:prstGeom>
              <a:pattFill prst="wdUpDiag">
                <a:fgClr>
                  <a:srgbClr val="007A96"/>
                </a:fgClr>
                <a:bgClr>
                  <a:schemeClr val="bg1"/>
                </a:bgClr>
              </a:pattFill>
              <a:ln w="19050">
                <a:solidFill>
                  <a:srgbClr val="007A9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77"/>
                </a:endParaRPr>
              </a:p>
            </p:txBody>
          </p:sp>
          <p:sp>
            <p:nvSpPr>
              <p:cNvPr id="14" name="TextBox 13">
                <a:extLst>
                  <a:ext uri="{FF2B5EF4-FFF2-40B4-BE49-F238E27FC236}">
                    <a16:creationId xmlns:a16="http://schemas.microsoft.com/office/drawing/2014/main" id="{F5C0AC7F-81B9-F8A8-428B-04F64B505EC0}"/>
                  </a:ext>
                  <a:ext uri="{C183D7F6-B498-43B3-948B-1728B52AA6E4}">
                    <adec:decorative xmlns:adec="http://schemas.microsoft.com/office/drawing/2017/decorative" val="1"/>
                  </a:ext>
                </a:extLst>
              </p:cNvPr>
              <p:cNvSpPr txBox="1"/>
              <p:nvPr/>
            </p:nvSpPr>
            <p:spPr>
              <a:xfrm>
                <a:off x="1563958" y="2726679"/>
                <a:ext cx="877163" cy="353943"/>
              </a:xfrm>
              <a:prstGeom prst="rect">
                <a:avLst/>
              </a:prstGeom>
              <a:noFill/>
            </p:spPr>
            <p:txBody>
              <a:bodyPr wrap="none" rtlCol="0">
                <a:spAutoFit/>
              </a:bodyPr>
              <a:lstStyle/>
              <a:p>
                <a:r>
                  <a:rPr lang="en-US" sz="1700">
                    <a:solidFill>
                      <a:srgbClr val="007A96"/>
                    </a:solidFill>
                    <a:latin typeface="Neue Haas Grotesk Text Pro" panose="020B0504020202020204" pitchFamily="34" charset="77"/>
                  </a:rPr>
                  <a:t>LPFSA</a:t>
                </a:r>
              </a:p>
            </p:txBody>
          </p:sp>
          <p:sp>
            <p:nvSpPr>
              <p:cNvPr id="15" name="Title 2">
                <a:extLst>
                  <a:ext uri="{FF2B5EF4-FFF2-40B4-BE49-F238E27FC236}">
                    <a16:creationId xmlns:a16="http://schemas.microsoft.com/office/drawing/2014/main" id="{35EFAF03-239E-D9F9-66D1-7BB7EF16388A}"/>
                  </a:ext>
                  <a:ext uri="{C183D7F6-B498-43B3-948B-1728B52AA6E4}">
                    <adec:decorative xmlns:adec="http://schemas.microsoft.com/office/drawing/2017/decorative" val="1"/>
                  </a:ext>
                </a:extLst>
              </p:cNvPr>
              <p:cNvSpPr txBox="1">
                <a:spLocks/>
              </p:cNvSpPr>
              <p:nvPr/>
            </p:nvSpPr>
            <p:spPr>
              <a:xfrm>
                <a:off x="1536526" y="2927648"/>
                <a:ext cx="3103943" cy="461665"/>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r>
                  <a:rPr lang="en-US" sz="1400" b="0" dirty="0">
                    <a:solidFill>
                      <a:schemeClr val="tx1"/>
                    </a:solidFill>
                    <a:latin typeface="Neue Haas Grotesk Text Pro" panose="020B0504020202020204" pitchFamily="34" charset="77"/>
                  </a:rPr>
                  <a:t>Short-term spending</a:t>
                </a:r>
              </a:p>
            </p:txBody>
          </p:sp>
          <p:sp>
            <p:nvSpPr>
              <p:cNvPr id="16" name="TextBox 15">
                <a:extLst>
                  <a:ext uri="{FF2B5EF4-FFF2-40B4-BE49-F238E27FC236}">
                    <a16:creationId xmlns:a16="http://schemas.microsoft.com/office/drawing/2014/main" id="{8F44F730-26A9-1173-386D-DEDA426E3F50}"/>
                  </a:ext>
                  <a:ext uri="{C183D7F6-B498-43B3-948B-1728B52AA6E4}">
                    <adec:decorative xmlns:adec="http://schemas.microsoft.com/office/drawing/2017/decorative" val="1"/>
                  </a:ext>
                </a:extLst>
              </p:cNvPr>
              <p:cNvSpPr txBox="1"/>
              <p:nvPr/>
            </p:nvSpPr>
            <p:spPr>
              <a:xfrm>
                <a:off x="1564001" y="3498460"/>
                <a:ext cx="643638" cy="353943"/>
              </a:xfrm>
              <a:prstGeom prst="rect">
                <a:avLst/>
              </a:prstGeom>
              <a:noFill/>
            </p:spPr>
            <p:txBody>
              <a:bodyPr wrap="none" rtlCol="0">
                <a:spAutoFit/>
              </a:bodyPr>
              <a:lstStyle/>
              <a:p>
                <a:r>
                  <a:rPr lang="en-US" sz="1700">
                    <a:solidFill>
                      <a:schemeClr val="tx2"/>
                    </a:solidFill>
                    <a:latin typeface="Neue Haas Grotesk Text Pro" panose="020B0504020202020204" pitchFamily="34" charset="77"/>
                  </a:rPr>
                  <a:t>HSA</a:t>
                </a:r>
              </a:p>
            </p:txBody>
          </p:sp>
          <p:sp>
            <p:nvSpPr>
              <p:cNvPr id="17" name="Title 2">
                <a:extLst>
                  <a:ext uri="{FF2B5EF4-FFF2-40B4-BE49-F238E27FC236}">
                    <a16:creationId xmlns:a16="http://schemas.microsoft.com/office/drawing/2014/main" id="{F4A33645-7A5E-D888-B815-40AC8D3A00B4}"/>
                  </a:ext>
                  <a:ext uri="{C183D7F6-B498-43B3-948B-1728B52AA6E4}">
                    <adec:decorative xmlns:adec="http://schemas.microsoft.com/office/drawing/2017/decorative" val="1"/>
                  </a:ext>
                </a:extLst>
              </p:cNvPr>
              <p:cNvSpPr txBox="1">
                <a:spLocks/>
              </p:cNvSpPr>
              <p:nvPr/>
            </p:nvSpPr>
            <p:spPr>
              <a:xfrm>
                <a:off x="1554857" y="3697142"/>
                <a:ext cx="3103943" cy="461665"/>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r>
                  <a:rPr lang="en-US" sz="1400" b="0">
                    <a:solidFill>
                      <a:schemeClr val="tx1"/>
                    </a:solidFill>
                    <a:latin typeface="Neue Haas Grotesk Text Pro" panose="020B0504020202020204" pitchFamily="34" charset="77"/>
                  </a:rPr>
                  <a:t>Long-term saving</a:t>
                </a:r>
              </a:p>
            </p:txBody>
          </p:sp>
          <p:sp>
            <p:nvSpPr>
              <p:cNvPr id="18" name="Rectangle 17">
                <a:extLst>
                  <a:ext uri="{FF2B5EF4-FFF2-40B4-BE49-F238E27FC236}">
                    <a16:creationId xmlns:a16="http://schemas.microsoft.com/office/drawing/2014/main" id="{6401A09F-42A6-6FD4-4F40-12F0B4F38D78}"/>
                  </a:ext>
                  <a:ext uri="{C183D7F6-B498-43B3-948B-1728B52AA6E4}">
                    <adec:decorative xmlns:adec="http://schemas.microsoft.com/office/drawing/2017/decorative" val="1"/>
                  </a:ext>
                </a:extLst>
              </p:cNvPr>
              <p:cNvSpPr/>
              <p:nvPr/>
            </p:nvSpPr>
            <p:spPr>
              <a:xfrm>
                <a:off x="1335679" y="3583608"/>
                <a:ext cx="155553" cy="42445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77"/>
                </a:endParaRPr>
              </a:p>
            </p:txBody>
          </p:sp>
        </p:grpSp>
      </p:grpSp>
    </p:spTree>
    <p:extLst>
      <p:ext uri="{BB962C8B-B14F-4D97-AF65-F5344CB8AC3E}">
        <p14:creationId xmlns:p14="http://schemas.microsoft.com/office/powerpoint/2010/main" val="1514356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516F177-5C25-9504-2940-1F0D5B7B959D}"/>
              </a:ext>
            </a:extLst>
          </p:cNvPr>
          <p:cNvPicPr>
            <a:picLocks noGrp="1" noChangeAspect="1"/>
          </p:cNvPicPr>
          <p:nvPr>
            <p:ph type="pic" idx="16"/>
          </p:nvPr>
        </p:nvPicPr>
        <p:blipFill rotWithShape="1">
          <a:blip r:embed="rId3" cstate="email">
            <a:extLst>
              <a:ext uri="{28A0092B-C50C-407E-A947-70E740481C1C}">
                <a14:useLocalDpi xmlns:a14="http://schemas.microsoft.com/office/drawing/2010/main"/>
              </a:ext>
            </a:extLst>
          </a:blip>
          <a:srcRect/>
          <a:stretch/>
        </p:blipFill>
        <p:spPr>
          <a:xfrm>
            <a:off x="2474259" y="-4"/>
            <a:ext cx="9704805" cy="6857999"/>
          </a:xfrm>
        </p:spPr>
      </p:pic>
      <p:sp>
        <p:nvSpPr>
          <p:cNvPr id="8" name="Rectangle 7">
            <a:extLst>
              <a:ext uri="{FF2B5EF4-FFF2-40B4-BE49-F238E27FC236}">
                <a16:creationId xmlns:a16="http://schemas.microsoft.com/office/drawing/2014/main" id="{EB2FB91C-993C-EEF2-FAE2-07869A2FCA9E}"/>
              </a:ext>
              <a:ext uri="{C183D7F6-B498-43B3-948B-1728B52AA6E4}">
                <adec:decorative xmlns:adec="http://schemas.microsoft.com/office/drawing/2017/decorative" val="1"/>
              </a:ext>
            </a:extLst>
          </p:cNvPr>
          <p:cNvSpPr/>
          <p:nvPr/>
        </p:nvSpPr>
        <p:spPr>
          <a:xfrm>
            <a:off x="2346698" y="0"/>
            <a:ext cx="5058149" cy="6858000"/>
          </a:xfrm>
          <a:prstGeom prst="rect">
            <a:avLst/>
          </a:prstGeom>
          <a:gradFill flip="none" rotWithShape="1">
            <a:gsLst>
              <a:gs pos="34000">
                <a:schemeClr val="bg1"/>
              </a:gs>
              <a:gs pos="82000">
                <a:schemeClr val="bg1">
                  <a:alpha val="0"/>
                </a:schemeClr>
              </a:gs>
            </a:gsLst>
            <a:lin ang="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no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8314099E-D0BF-A00C-3137-A7928D5C7975}"/>
              </a:ext>
            </a:extLst>
          </p:cNvPr>
          <p:cNvSpPr>
            <a:spLocks noGrp="1"/>
          </p:cNvSpPr>
          <p:nvPr>
            <p:ph type="title"/>
          </p:nvPr>
        </p:nvSpPr>
        <p:spPr>
          <a:xfrm>
            <a:off x="853442" y="365761"/>
            <a:ext cx="5247652" cy="1400983"/>
          </a:xfrm>
        </p:spPr>
        <p:txBody>
          <a:bodyPr wrap="square" anchor="t">
            <a:normAutofit/>
          </a:bodyPr>
          <a:lstStyle/>
          <a:p>
            <a:r>
              <a:rPr lang="en-US" dirty="0">
                <a:latin typeface="Neue Haas Grotesk Text Pro" panose="020B0504020202020204" pitchFamily="34" charset="77"/>
                <a:cs typeface="Arial" panose="020B0604020202020204" pitchFamily="34" charset="0"/>
              </a:rPr>
              <a:t>Tips</a:t>
            </a:r>
            <a:r>
              <a:rPr lang="en-US" spc="400" dirty="0">
                <a:latin typeface="Neue Haas Grotesk Text Pro" panose="020B0504020202020204" pitchFamily="34" charset="77"/>
                <a:cs typeface="Arial" panose="020B0604020202020204" pitchFamily="34" charset="0"/>
              </a:rPr>
              <a:t> </a:t>
            </a:r>
            <a:r>
              <a:rPr lang="en-US" dirty="0">
                <a:latin typeface="Neue Haas Grotesk Text Pro" panose="020B0504020202020204" pitchFamily="34" charset="77"/>
                <a:cs typeface="Arial" panose="020B0604020202020204" pitchFamily="34" charset="0"/>
              </a:rPr>
              <a:t>to</a:t>
            </a:r>
            <a:r>
              <a:rPr lang="en-US" spc="400" dirty="0">
                <a:latin typeface="Neue Haas Grotesk Text Pro" panose="020B0504020202020204" pitchFamily="34" charset="77"/>
                <a:cs typeface="Arial" panose="020B0604020202020204" pitchFamily="34" charset="0"/>
              </a:rPr>
              <a:t> </a:t>
            </a:r>
            <a:br>
              <a:rPr lang="en-US" spc="400" dirty="0">
                <a:latin typeface="Neue Haas Grotesk Text Pro" panose="020B0504020202020204" pitchFamily="34" charset="77"/>
                <a:cs typeface="Arial" panose="020B0604020202020204" pitchFamily="34" charset="0"/>
              </a:rPr>
            </a:br>
            <a:r>
              <a:rPr lang="en-US" dirty="0">
                <a:latin typeface="Neue Haas Grotesk Text Pro" panose="020B0504020202020204" pitchFamily="34" charset="77"/>
                <a:cs typeface="Arial" panose="020B0604020202020204" pitchFamily="34" charset="0"/>
              </a:rPr>
              <a:t>spend smarter</a:t>
            </a:r>
          </a:p>
        </p:txBody>
      </p:sp>
      <p:sp>
        <p:nvSpPr>
          <p:cNvPr id="5" name="Content Placeholder 4">
            <a:extLst>
              <a:ext uri="{FF2B5EF4-FFF2-40B4-BE49-F238E27FC236}">
                <a16:creationId xmlns:a16="http://schemas.microsoft.com/office/drawing/2014/main" id="{652F1F80-5C72-42C7-CFD7-0566B5B20A19}"/>
              </a:ext>
            </a:extLst>
          </p:cNvPr>
          <p:cNvSpPr>
            <a:spLocks noGrp="1"/>
          </p:cNvSpPr>
          <p:nvPr>
            <p:ph sz="quarter" idx="14"/>
          </p:nvPr>
        </p:nvSpPr>
        <p:spPr>
          <a:xfrm>
            <a:off x="1512585" y="2428049"/>
            <a:ext cx="3754841" cy="3166481"/>
          </a:xfrm>
        </p:spPr>
        <p:txBody>
          <a:bodyPr>
            <a:normAutofit/>
          </a:bodyPr>
          <a:lstStyle/>
          <a:p>
            <a:pPr marL="0" indent="0">
              <a:spcBef>
                <a:spcPts val="1600"/>
              </a:spcBef>
              <a:spcAft>
                <a:spcPts val="2000"/>
              </a:spcAft>
              <a:buClr>
                <a:schemeClr val="tx1"/>
              </a:buClr>
              <a:buNone/>
            </a:pPr>
            <a:r>
              <a:rPr lang="en-US" sz="2400" dirty="0">
                <a:latin typeface="Neue Haas Grotesk Text Pro" panose="020B0504020202020204" pitchFamily="34" charset="77"/>
                <a:cs typeface="Arial" panose="020B0604020202020204" pitchFamily="34" charset="0"/>
              </a:rPr>
              <a:t>Plan your spending </a:t>
            </a:r>
          </a:p>
          <a:p>
            <a:pPr marL="0" indent="0">
              <a:spcBef>
                <a:spcPts val="1600"/>
              </a:spcBef>
              <a:spcAft>
                <a:spcPts val="2000"/>
              </a:spcAft>
              <a:buClr>
                <a:schemeClr val="tx1"/>
              </a:buClr>
              <a:buNone/>
            </a:pPr>
            <a:r>
              <a:rPr lang="en-US" sz="2400" dirty="0">
                <a:latin typeface="Neue Haas Grotesk Text Pro" panose="020B0504020202020204" pitchFamily="34" charset="77"/>
                <a:cs typeface="Arial" panose="020B0604020202020204" pitchFamily="34" charset="0"/>
              </a:rPr>
              <a:t>Save receipts </a:t>
            </a:r>
          </a:p>
          <a:p>
            <a:pPr marL="0" indent="0">
              <a:spcBef>
                <a:spcPts val="1600"/>
              </a:spcBef>
              <a:spcAft>
                <a:spcPts val="2000"/>
              </a:spcAft>
              <a:buClr>
                <a:schemeClr val="tx1"/>
              </a:buClr>
              <a:buNone/>
            </a:pPr>
            <a:r>
              <a:rPr lang="en-US" sz="2400" dirty="0">
                <a:latin typeface="Neue Haas Grotesk Text Pro" panose="020B0504020202020204" pitchFamily="34" charset="77"/>
                <a:cs typeface="Arial" panose="020B0604020202020204" pitchFamily="34" charset="0"/>
              </a:rPr>
              <a:t>No double dipping </a:t>
            </a:r>
          </a:p>
        </p:txBody>
      </p:sp>
      <p:pic>
        <p:nvPicPr>
          <p:cNvPr id="2" name="Graphic 1">
            <a:extLst>
              <a:ext uri="{FF2B5EF4-FFF2-40B4-BE49-F238E27FC236}">
                <a16:creationId xmlns:a16="http://schemas.microsoft.com/office/drawing/2014/main" id="{002BB995-D86E-FC0A-BAC3-62BE66BE530E}"/>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853442" y="3360181"/>
            <a:ext cx="469796" cy="469796"/>
          </a:xfrm>
          <a:prstGeom prst="rect">
            <a:avLst/>
          </a:prstGeom>
        </p:spPr>
      </p:pic>
      <p:pic>
        <p:nvPicPr>
          <p:cNvPr id="4" name="Graphic 3">
            <a:extLst>
              <a:ext uri="{FF2B5EF4-FFF2-40B4-BE49-F238E27FC236}">
                <a16:creationId xmlns:a16="http://schemas.microsoft.com/office/drawing/2014/main" id="{EA799621-3F18-D436-4830-B06A51338429}"/>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862131" y="2398070"/>
            <a:ext cx="469796" cy="469796"/>
          </a:xfrm>
          <a:prstGeom prst="rect">
            <a:avLst/>
          </a:prstGeom>
        </p:spPr>
      </p:pic>
      <p:pic>
        <p:nvPicPr>
          <p:cNvPr id="6" name="Graphic 5">
            <a:extLst>
              <a:ext uri="{FF2B5EF4-FFF2-40B4-BE49-F238E27FC236}">
                <a16:creationId xmlns:a16="http://schemas.microsoft.com/office/drawing/2014/main" id="{67F60FBC-AA47-1430-75AA-83A3E8586183}"/>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853441" y="4278521"/>
            <a:ext cx="469797" cy="469797"/>
          </a:xfrm>
          <a:prstGeom prst="rect">
            <a:avLst/>
          </a:prstGeom>
        </p:spPr>
      </p:pic>
    </p:spTree>
    <p:extLst>
      <p:ext uri="{BB962C8B-B14F-4D97-AF65-F5344CB8AC3E}">
        <p14:creationId xmlns:p14="http://schemas.microsoft.com/office/powerpoint/2010/main" val="2978921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397FE1-7AD0-01D7-6011-A6598FD21247}"/>
              </a:ext>
              <a:ext uri="{C183D7F6-B498-43B3-948B-1728B52AA6E4}">
                <adec:decorative xmlns:adec="http://schemas.microsoft.com/office/drawing/2017/decorative" val="1"/>
              </a:ext>
            </a:extLst>
          </p:cNvPr>
          <p:cNvSpPr/>
          <p:nvPr/>
        </p:nvSpPr>
        <p:spPr>
          <a:xfrm>
            <a:off x="6760020" y="1"/>
            <a:ext cx="5431980" cy="68579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b="1">
              <a:solidFill>
                <a:srgbClr val="00AAC6"/>
              </a:solidFill>
              <a:latin typeface="Arial" panose="020B0604020202020204" pitchFamily="34" charset="0"/>
            </a:endParaRPr>
          </a:p>
        </p:txBody>
      </p:sp>
      <p:sp>
        <p:nvSpPr>
          <p:cNvPr id="17" name="TextBox 16">
            <a:extLst>
              <a:ext uri="{FF2B5EF4-FFF2-40B4-BE49-F238E27FC236}">
                <a16:creationId xmlns:a16="http://schemas.microsoft.com/office/drawing/2014/main" id="{56365BE2-0616-C949-12A2-795A94C27AD4}"/>
              </a:ext>
            </a:extLst>
          </p:cNvPr>
          <p:cNvSpPr txBox="1"/>
          <p:nvPr/>
        </p:nvSpPr>
        <p:spPr>
          <a:xfrm>
            <a:off x="7316149" y="1128306"/>
            <a:ext cx="4319722" cy="4601388"/>
          </a:xfrm>
          <a:prstGeom prst="rect">
            <a:avLst/>
          </a:prstGeom>
          <a:noFill/>
        </p:spPr>
        <p:txBody>
          <a:bodyPr wrap="square" rtlCol="0">
            <a:spAutoFit/>
          </a:bodyPr>
          <a:lstStyle/>
          <a:p>
            <a:pPr marL="460375" indent="-463550" defTabSz="609570">
              <a:lnSpc>
                <a:spcPct val="120000"/>
              </a:lnSpc>
              <a:spcAft>
                <a:spcPts val="2200"/>
              </a:spcAft>
              <a:buFont typeface="+mj-lt"/>
              <a:buAutoNum type="alphaUcPeriod"/>
            </a:pPr>
            <a:r>
              <a:rPr lang="en-US" sz="2000" dirty="0">
                <a:solidFill>
                  <a:srgbClr val="2A2C2C"/>
                </a:solidFill>
                <a:latin typeface="Neue Haas Grotesk Text Pro" panose="020B0504020202020204" pitchFamily="34" charset="77"/>
                <a:cs typeface="Arial" panose="020B0604020202020204" pitchFamily="34" charset="0"/>
              </a:rPr>
              <a:t>Maximize your HSA contributions &amp; use your LPFSA for expected dental and vision needs</a:t>
            </a:r>
          </a:p>
          <a:p>
            <a:pPr marL="460375" indent="-463550" defTabSz="609570">
              <a:lnSpc>
                <a:spcPct val="120000"/>
              </a:lnSpc>
              <a:spcAft>
                <a:spcPts val="2200"/>
              </a:spcAft>
              <a:buFont typeface="+mj-lt"/>
              <a:buAutoNum type="alphaUcPeriod"/>
            </a:pPr>
            <a:r>
              <a:rPr lang="en-US" sz="2000" dirty="0">
                <a:solidFill>
                  <a:srgbClr val="2A2C2C"/>
                </a:solidFill>
                <a:latin typeface="Neue Haas Grotesk Text Pro" panose="020B0504020202020204" pitchFamily="34" charset="77"/>
                <a:cs typeface="Arial" panose="020B0604020202020204" pitchFamily="34" charset="0"/>
              </a:rPr>
              <a:t>Get your LPFSA funds at the start of the plan year</a:t>
            </a:r>
          </a:p>
          <a:p>
            <a:pPr marL="460375" indent="-463550" defTabSz="609570">
              <a:lnSpc>
                <a:spcPct val="120000"/>
              </a:lnSpc>
              <a:spcAft>
                <a:spcPts val="2200"/>
              </a:spcAft>
              <a:buFont typeface="+mj-lt"/>
              <a:buAutoNum type="alphaUcPeriod"/>
            </a:pPr>
            <a:r>
              <a:rPr lang="en-US" sz="2000" dirty="0">
                <a:solidFill>
                  <a:srgbClr val="2A2C2C"/>
                </a:solidFill>
                <a:latin typeface="Neue Haas Grotesk Text Pro" panose="020B0504020202020204" pitchFamily="34" charset="77"/>
                <a:cs typeface="Arial" panose="020B0604020202020204" pitchFamily="34" charset="0"/>
              </a:rPr>
              <a:t>Invest your HSA funds </a:t>
            </a:r>
            <a:br>
              <a:rPr lang="en-US" sz="2000" dirty="0">
                <a:solidFill>
                  <a:srgbClr val="2A2C2C"/>
                </a:solidFill>
                <a:latin typeface="Neue Haas Grotesk Text Pro" panose="020B0504020202020204" pitchFamily="34" charset="77"/>
                <a:cs typeface="Arial" panose="020B0604020202020204" pitchFamily="34" charset="0"/>
              </a:rPr>
            </a:br>
            <a:r>
              <a:rPr lang="en-US" sz="2000" dirty="0">
                <a:solidFill>
                  <a:srgbClr val="2A2C2C"/>
                </a:solidFill>
                <a:latin typeface="Neue Haas Grotesk Text Pro" panose="020B0504020202020204" pitchFamily="34" charset="77"/>
                <a:cs typeface="Arial" panose="020B0604020202020204" pitchFamily="34" charset="0"/>
              </a:rPr>
              <a:t>for the long-term</a:t>
            </a:r>
            <a:r>
              <a:rPr lang="en-US" sz="2000" baseline="30000" dirty="0">
                <a:solidFill>
                  <a:srgbClr val="2A2C2C"/>
                </a:solidFill>
                <a:latin typeface="Neue Haas Grotesk Text Pro" panose="020B0504020202020204" pitchFamily="34" charset="77"/>
                <a:cs typeface="Arial" panose="020B0604020202020204" pitchFamily="34" charset="0"/>
              </a:rPr>
              <a:t>2</a:t>
            </a:r>
          </a:p>
          <a:p>
            <a:pPr marL="460375" indent="-463550" defTabSz="609570">
              <a:lnSpc>
                <a:spcPct val="120000"/>
              </a:lnSpc>
              <a:spcAft>
                <a:spcPts val="2200"/>
              </a:spcAft>
              <a:buFont typeface="+mj-lt"/>
              <a:buAutoNum type="alphaUcPeriod"/>
            </a:pPr>
            <a:r>
              <a:rPr lang="en-US" sz="2000" dirty="0">
                <a:solidFill>
                  <a:srgbClr val="2A2C2C"/>
                </a:solidFill>
                <a:latin typeface="Neue Haas Grotesk Text Pro" panose="020B0504020202020204" pitchFamily="34" charset="77"/>
                <a:cs typeface="Arial" panose="020B0604020202020204" pitchFamily="34" charset="0"/>
              </a:rPr>
              <a:t>Increase your annual tax savings by contributing to both</a:t>
            </a:r>
          </a:p>
        </p:txBody>
      </p:sp>
      <p:sp>
        <p:nvSpPr>
          <p:cNvPr id="3" name="Title 59">
            <a:extLst>
              <a:ext uri="{FF2B5EF4-FFF2-40B4-BE49-F238E27FC236}">
                <a16:creationId xmlns:a16="http://schemas.microsoft.com/office/drawing/2014/main" id="{C7976B4F-B923-D6A1-92E0-EB2FFD82E4F2}"/>
              </a:ext>
            </a:extLst>
          </p:cNvPr>
          <p:cNvSpPr txBox="1">
            <a:spLocks/>
          </p:cNvSpPr>
          <p:nvPr/>
        </p:nvSpPr>
        <p:spPr>
          <a:xfrm>
            <a:off x="853443" y="1764221"/>
            <a:ext cx="5096783" cy="3677209"/>
          </a:xfrm>
          <a:prstGeom prst="rect">
            <a:avLst/>
          </a:prstGeom>
        </p:spPr>
        <p:txBody>
          <a:bodyPr/>
          <a:lst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a:lstStyle>
          <a:p>
            <a:pPr>
              <a:lnSpc>
                <a:spcPct val="110000"/>
              </a:lnSpc>
            </a:pPr>
            <a:r>
              <a:rPr lang="en-US" dirty="0">
                <a:latin typeface="Neue Haas Grotesk Text Pro" panose="020B0504020202020204" pitchFamily="34" charset="77"/>
                <a:cs typeface="Arial" panose="020B0604020202020204" pitchFamily="34" charset="0"/>
              </a:rPr>
              <a:t>Which of the LPFSA benefits, paired with an HSA, do you feel you’ll value most?</a:t>
            </a:r>
          </a:p>
        </p:txBody>
      </p:sp>
      <p:sp>
        <p:nvSpPr>
          <p:cNvPr id="2" name="TextBox 1">
            <a:extLst>
              <a:ext uri="{FF2B5EF4-FFF2-40B4-BE49-F238E27FC236}">
                <a16:creationId xmlns:a16="http://schemas.microsoft.com/office/drawing/2014/main" id="{DF376F14-839A-C4E5-7C33-E2C591ACA08D}"/>
              </a:ext>
            </a:extLst>
          </p:cNvPr>
          <p:cNvSpPr txBox="1"/>
          <p:nvPr/>
        </p:nvSpPr>
        <p:spPr>
          <a:xfrm>
            <a:off x="853444" y="5640158"/>
            <a:ext cx="5431980" cy="1015663"/>
          </a:xfrm>
          <a:prstGeom prst="rect">
            <a:avLst/>
          </a:prstGeom>
          <a:noFill/>
        </p:spPr>
        <p:txBody>
          <a:bodyPr wrap="square" rtlCol="0">
            <a:spAutoFit/>
          </a:bodyPr>
          <a:lstStyle/>
          <a:p>
            <a:pPr algn="l">
              <a:spcAft>
                <a:spcPts val="600"/>
              </a:spcAft>
            </a:pPr>
            <a:r>
              <a:rPr lang="en-US" sz="1000" baseline="30000" dirty="0">
                <a:solidFill>
                  <a:schemeClr val="accent6"/>
                </a:solidFill>
                <a:latin typeface="Neue Haas Grotesk Text Pro" panose="020B0504020202020204" pitchFamily="34" charset="77"/>
                <a:cs typeface="Arial" panose="020B0604020202020204" pitchFamily="34" charset="0"/>
              </a:rPr>
              <a:t>2</a:t>
            </a:r>
            <a:r>
              <a:rPr lang="en-US" sz="1000" dirty="0">
                <a:solidFill>
                  <a:schemeClr val="accent6"/>
                </a:solidFill>
                <a:latin typeface="Neue Haas Grotesk Text Pro" panose="020B0504020202020204" pitchFamily="34" charset="77"/>
                <a:cs typeface="Arial" panose="020B0604020202020204" pitchFamily="34" charset="0"/>
              </a:rPr>
              <a:t>Investments </a:t>
            </a:r>
            <a:r>
              <a:rPr lang="en-US" sz="1000" dirty="0">
                <a:solidFill>
                  <a:schemeClr val="accent6"/>
                </a:solidFill>
                <a:effectLst/>
                <a:latin typeface="Neue Haas Grotesk Text Pro" panose="020B0504020202020204" pitchFamily="34" charset="77"/>
                <a:cs typeface="Arial" panose="020B0604020202020204" pitchFamily="34" charset="0"/>
              </a:rPr>
              <a:t>are subject to risk, including the possible loss of the principal invested, and are not FDIC or NCUA insured, or guaranteed by HealthEquity, Inc. Investing through the HealthEquity investment platform is subject to the terms and conditions of the Health Savings Account Custodial Agreement and any applicable investment supplement. Investing may not be suitable for everyone and before making any investments, review the fund’s prospectus.</a:t>
            </a:r>
            <a:endParaRPr lang="en-US" sz="1000" dirty="0">
              <a:solidFill>
                <a:schemeClr val="accent6"/>
              </a:solidFill>
              <a:latin typeface="Neue Haas Grotesk Text Pro" panose="020B0504020202020204" pitchFamily="34" charset="77"/>
              <a:cs typeface="Arial" panose="020B0604020202020204" pitchFamily="34" charset="0"/>
            </a:endParaRPr>
          </a:p>
        </p:txBody>
      </p:sp>
      <p:pic>
        <p:nvPicPr>
          <p:cNvPr id="5" name="Graphic 4">
            <a:extLst>
              <a:ext uri="{FF2B5EF4-FFF2-40B4-BE49-F238E27FC236}">
                <a16:creationId xmlns:a16="http://schemas.microsoft.com/office/drawing/2014/main" id="{D94B98B9-8973-46A8-7BE0-6C939D55CB37}"/>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898413" y="1041457"/>
            <a:ext cx="600603" cy="600603"/>
          </a:xfrm>
          <a:prstGeom prst="rect">
            <a:avLst/>
          </a:prstGeom>
        </p:spPr>
      </p:pic>
    </p:spTree>
    <p:extLst>
      <p:ext uri="{BB962C8B-B14F-4D97-AF65-F5344CB8AC3E}">
        <p14:creationId xmlns:p14="http://schemas.microsoft.com/office/powerpoint/2010/main" val="3668342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799F7F1-D1C1-4E45-97E5-E3BDFF167D65}"/>
              </a:ext>
            </a:extLst>
          </p:cNvPr>
          <p:cNvPicPr>
            <a:picLocks noChangeAspect="1"/>
          </p:cNvPicPr>
          <p:nvPr/>
        </p:nvPicPr>
        <p:blipFill>
          <a:blip r:embed="rId3">
            <a:extLst>
              <a:ext uri="{28A0092B-C50C-407E-A947-70E740481C1C}">
                <a14:useLocalDpi xmlns:a14="http://schemas.microsoft.com/office/drawing/2010/main" val="0"/>
              </a:ext>
            </a:extLst>
          </a:blip>
          <a:srcRect l="10314" t="3706" r="15813" b="2790"/>
          <a:stretch/>
        </p:blipFill>
        <p:spPr>
          <a:xfrm flipH="1">
            <a:off x="4076697" y="-12032"/>
            <a:ext cx="8152995" cy="6882064"/>
          </a:xfrm>
          <a:prstGeom prst="rect">
            <a:avLst/>
          </a:prstGeom>
        </p:spPr>
      </p:pic>
      <p:sp>
        <p:nvSpPr>
          <p:cNvPr id="13" name="Rectangle 12">
            <a:extLst>
              <a:ext uri="{FF2B5EF4-FFF2-40B4-BE49-F238E27FC236}">
                <a16:creationId xmlns:a16="http://schemas.microsoft.com/office/drawing/2014/main" id="{C88F6EB9-4520-4A92-A5A1-ADEEDF09BB5C}"/>
              </a:ext>
              <a:ext uri="{C183D7F6-B498-43B3-948B-1728B52AA6E4}">
                <adec:decorative xmlns:adec="http://schemas.microsoft.com/office/drawing/2017/decorative" val="1"/>
              </a:ext>
            </a:extLst>
          </p:cNvPr>
          <p:cNvSpPr/>
          <p:nvPr/>
        </p:nvSpPr>
        <p:spPr>
          <a:xfrm>
            <a:off x="3445165" y="12032"/>
            <a:ext cx="3865840" cy="6858000"/>
          </a:xfrm>
          <a:prstGeom prst="rect">
            <a:avLst/>
          </a:prstGeom>
          <a:gradFill flip="none" rotWithShape="1">
            <a:gsLst>
              <a:gs pos="34000">
                <a:schemeClr val="bg1"/>
              </a:gs>
              <a:gs pos="82000">
                <a:schemeClr val="bg1">
                  <a:alpha val="0"/>
                </a:schemeClr>
              </a:gs>
            </a:gsLst>
            <a:lin ang="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87FDBD1D-A76E-4799-AAEC-9D19C1C08FAA}"/>
              </a:ext>
              <a:ext uri="{C183D7F6-B498-43B3-948B-1728B52AA6E4}">
                <adec:decorative xmlns:adec="http://schemas.microsoft.com/office/drawing/2017/decorative" val="1"/>
              </a:ext>
            </a:extLst>
          </p:cNvPr>
          <p:cNvSpPr/>
          <p:nvPr/>
        </p:nvSpPr>
        <p:spPr>
          <a:xfrm>
            <a:off x="3846218" y="12032"/>
            <a:ext cx="2864071" cy="6858000"/>
          </a:xfrm>
          <a:prstGeom prst="rect">
            <a:avLst/>
          </a:prstGeom>
          <a:gradFill flip="none" rotWithShape="1">
            <a:gsLst>
              <a:gs pos="34000">
                <a:schemeClr val="bg1"/>
              </a:gs>
              <a:gs pos="82000">
                <a:schemeClr val="bg1">
                  <a:alpha val="0"/>
                </a:schemeClr>
              </a:gs>
            </a:gsLst>
            <a:lin ang="3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6DC1A8EB-62B9-4958-838F-B37BCE9FD994}"/>
              </a:ext>
              <a:ext uri="{C183D7F6-B498-43B3-948B-1728B52AA6E4}">
                <adec:decorative xmlns:adec="http://schemas.microsoft.com/office/drawing/2017/decorative" val="1"/>
              </a:ext>
            </a:extLst>
          </p:cNvPr>
          <p:cNvSpPr/>
          <p:nvPr/>
        </p:nvSpPr>
        <p:spPr>
          <a:xfrm>
            <a:off x="3914581" y="0"/>
            <a:ext cx="3210120" cy="6858000"/>
          </a:xfrm>
          <a:prstGeom prst="rect">
            <a:avLst/>
          </a:prstGeom>
          <a:gradFill flip="none" rotWithShape="1">
            <a:gsLst>
              <a:gs pos="34000">
                <a:schemeClr val="bg1"/>
              </a:gs>
              <a:gs pos="82000">
                <a:schemeClr val="bg1">
                  <a:alpha val="0"/>
                </a:schemeClr>
              </a:gs>
            </a:gsLst>
            <a:lin ang="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Arial" panose="020B0604020202020204" pitchFamily="34" charset="0"/>
              <a:ea typeface="+mn-ea"/>
              <a:cs typeface="Arial" panose="020B0604020202020204" pitchFamily="34" charset="0"/>
            </a:endParaRPr>
          </a:p>
        </p:txBody>
      </p:sp>
      <p:sp>
        <p:nvSpPr>
          <p:cNvPr id="24" name="Title 2">
            <a:extLst>
              <a:ext uri="{FF2B5EF4-FFF2-40B4-BE49-F238E27FC236}">
                <a16:creationId xmlns:a16="http://schemas.microsoft.com/office/drawing/2014/main" id="{573F3C57-72F8-1B49-B859-8034B9FB3CB0}"/>
              </a:ext>
            </a:extLst>
          </p:cNvPr>
          <p:cNvSpPr>
            <a:spLocks noGrp="1"/>
          </p:cNvSpPr>
          <p:nvPr>
            <p:ph type="title"/>
          </p:nvPr>
        </p:nvSpPr>
        <p:spPr>
          <a:xfrm>
            <a:off x="853443" y="365761"/>
            <a:ext cx="6996330" cy="1401089"/>
          </a:xfrm>
        </p:spPr>
        <p:txBody>
          <a:bodyPr/>
          <a:lstStyle/>
          <a:p>
            <a:r>
              <a:rPr lang="en-US" dirty="0">
                <a:latin typeface="Neue Haas Grotesk Text Pro" panose="020B0504020202020204" pitchFamily="34" charset="77"/>
                <a:cs typeface="Arial" panose="020B0604020202020204" pitchFamily="34" charset="0"/>
              </a:rPr>
              <a:t>What’s needed </a:t>
            </a:r>
            <a:br>
              <a:rPr lang="en-US" dirty="0">
                <a:latin typeface="Neue Haas Grotesk Text Pro" panose="020B0504020202020204" pitchFamily="34" charset="77"/>
                <a:cs typeface="Arial" panose="020B0604020202020204" pitchFamily="34" charset="0"/>
              </a:rPr>
            </a:br>
            <a:r>
              <a:rPr lang="en-US" dirty="0">
                <a:latin typeface="Neue Haas Grotesk Text Pro" panose="020B0504020202020204" pitchFamily="34" charset="77"/>
                <a:cs typeface="Arial" panose="020B0604020202020204" pitchFamily="34" charset="0"/>
              </a:rPr>
              <a:t>for reimbursement</a:t>
            </a:r>
          </a:p>
        </p:txBody>
      </p:sp>
      <p:sp>
        <p:nvSpPr>
          <p:cNvPr id="2" name="Content Placeholder 1">
            <a:extLst>
              <a:ext uri="{FF2B5EF4-FFF2-40B4-BE49-F238E27FC236}">
                <a16:creationId xmlns:a16="http://schemas.microsoft.com/office/drawing/2014/main" id="{13B63394-5F08-4583-8828-7944E9863268}"/>
              </a:ext>
            </a:extLst>
          </p:cNvPr>
          <p:cNvSpPr>
            <a:spLocks noGrp="1"/>
          </p:cNvSpPr>
          <p:nvPr>
            <p:ph sz="quarter" idx="14"/>
          </p:nvPr>
        </p:nvSpPr>
        <p:spPr>
          <a:xfrm>
            <a:off x="853019" y="2144643"/>
            <a:ext cx="5069480" cy="3675493"/>
          </a:xfrm>
        </p:spPr>
        <p:txBody>
          <a:bodyPr/>
          <a:lstStyle/>
          <a:p>
            <a:pPr marL="0" lvl="0" indent="0">
              <a:buNone/>
            </a:pPr>
            <a:r>
              <a:rPr lang="en-US" noProof="0" dirty="0">
                <a:latin typeface="Neue Haas Grotesk Text Pro" panose="020B0504020202020204" pitchFamily="34" charset="77"/>
                <a:cs typeface="Arial" panose="020B0604020202020204" pitchFamily="34" charset="0"/>
              </a:rPr>
              <a:t>Documentation that includes </a:t>
            </a:r>
            <a:br>
              <a:rPr lang="en-US" noProof="0" dirty="0">
                <a:latin typeface="Neue Haas Grotesk Text Pro" panose="020B0504020202020204" pitchFamily="34" charset="77"/>
                <a:cs typeface="Arial" panose="020B0604020202020204" pitchFamily="34" charset="0"/>
              </a:rPr>
            </a:br>
            <a:r>
              <a:rPr lang="en-US" noProof="0" dirty="0">
                <a:latin typeface="Neue Haas Grotesk Text Pro" panose="020B0504020202020204" pitchFamily="34" charset="77"/>
                <a:cs typeface="Arial" panose="020B0604020202020204" pitchFamily="34" charset="0"/>
              </a:rPr>
              <a:t>the following should be provided:</a:t>
            </a:r>
          </a:p>
          <a:p>
            <a:pPr marL="576263" lvl="1" indent="-339725">
              <a:buClr>
                <a:schemeClr val="tx2"/>
              </a:buClr>
              <a:buFont typeface="Wingdings" pitchFamily="2" charset="2"/>
              <a:buChar char="ü"/>
            </a:pPr>
            <a:r>
              <a:rPr lang="en-US" sz="2000" noProof="0" dirty="0">
                <a:latin typeface="Neue Haas Grotesk Text Pro" panose="020B0504020202020204" pitchFamily="34" charset="77"/>
                <a:cs typeface="Arial" panose="020B0604020202020204" pitchFamily="34" charset="0"/>
              </a:rPr>
              <a:t>Name</a:t>
            </a:r>
            <a:r>
              <a:rPr lang="en-US" sz="2000" dirty="0">
                <a:latin typeface="Neue Haas Grotesk Text Pro" panose="020B0504020202020204" pitchFamily="34" charset="77"/>
                <a:cs typeface="Arial" panose="020B0604020202020204" pitchFamily="34" charset="0"/>
              </a:rPr>
              <a:t>s</a:t>
            </a:r>
            <a:r>
              <a:rPr lang="en-US" sz="2000" noProof="0" dirty="0">
                <a:latin typeface="Neue Haas Grotesk Text Pro" panose="020B0504020202020204" pitchFamily="34" charset="77"/>
                <a:cs typeface="Arial" panose="020B0604020202020204" pitchFamily="34" charset="0"/>
              </a:rPr>
              <a:t> of providers</a:t>
            </a:r>
          </a:p>
          <a:p>
            <a:pPr marL="576263" lvl="1" indent="-339725">
              <a:buClr>
                <a:schemeClr val="tx2"/>
              </a:buClr>
              <a:buFont typeface="Wingdings" pitchFamily="2" charset="2"/>
              <a:buChar char="ü"/>
            </a:pPr>
            <a:r>
              <a:rPr lang="en-US" sz="2000" noProof="0" dirty="0">
                <a:latin typeface="Neue Haas Grotesk Text Pro" panose="020B0504020202020204" pitchFamily="34" charset="77"/>
                <a:cs typeface="Arial" panose="020B0604020202020204" pitchFamily="34" charset="0"/>
              </a:rPr>
              <a:t>Name</a:t>
            </a:r>
            <a:r>
              <a:rPr lang="en-US" sz="2000" dirty="0">
                <a:latin typeface="Neue Haas Grotesk Text Pro" panose="020B0504020202020204" pitchFamily="34" charset="77"/>
                <a:cs typeface="Arial" panose="020B0604020202020204" pitchFamily="34" charset="0"/>
              </a:rPr>
              <a:t>s</a:t>
            </a:r>
            <a:r>
              <a:rPr lang="en-US" sz="2000" noProof="0" dirty="0">
                <a:latin typeface="Neue Haas Grotesk Text Pro" panose="020B0504020202020204" pitchFamily="34" charset="77"/>
                <a:cs typeface="Arial" panose="020B0604020202020204" pitchFamily="34" charset="0"/>
              </a:rPr>
              <a:t> of persons who </a:t>
            </a:r>
            <a:br>
              <a:rPr lang="en-US" sz="2000" noProof="0" dirty="0">
                <a:latin typeface="Neue Haas Grotesk Text Pro" panose="020B0504020202020204" pitchFamily="34" charset="77"/>
                <a:cs typeface="Arial" panose="020B0604020202020204" pitchFamily="34" charset="0"/>
              </a:rPr>
            </a:br>
            <a:r>
              <a:rPr lang="en-US" sz="2000" noProof="0" dirty="0">
                <a:latin typeface="Neue Haas Grotesk Text Pro" panose="020B0504020202020204" pitchFamily="34" charset="77"/>
                <a:cs typeface="Arial" panose="020B0604020202020204" pitchFamily="34" charset="0"/>
              </a:rPr>
              <a:t>received care or service</a:t>
            </a:r>
          </a:p>
          <a:p>
            <a:pPr marL="576263" lvl="1" indent="-339725">
              <a:buClr>
                <a:schemeClr val="tx2"/>
              </a:buClr>
              <a:buFont typeface="Wingdings" pitchFamily="2" charset="2"/>
              <a:buChar char="ü"/>
            </a:pPr>
            <a:r>
              <a:rPr lang="en-US" sz="2000" noProof="0" dirty="0">
                <a:latin typeface="Neue Haas Grotesk Text Pro" panose="020B0504020202020204" pitchFamily="34" charset="77"/>
                <a:cs typeface="Arial" panose="020B0604020202020204" pitchFamily="34" charset="0"/>
              </a:rPr>
              <a:t>Date</a:t>
            </a:r>
            <a:r>
              <a:rPr lang="en-US" sz="2000" dirty="0">
                <a:latin typeface="Neue Haas Grotesk Text Pro" panose="020B0504020202020204" pitchFamily="34" charset="77"/>
                <a:cs typeface="Arial" panose="020B0604020202020204" pitchFamily="34" charset="0"/>
              </a:rPr>
              <a:t>s </a:t>
            </a:r>
            <a:r>
              <a:rPr lang="en-US" sz="2000" noProof="0" dirty="0">
                <a:latin typeface="Neue Haas Grotesk Text Pro" panose="020B0504020202020204" pitchFamily="34" charset="77"/>
                <a:cs typeface="Arial" panose="020B0604020202020204" pitchFamily="34" charset="0"/>
              </a:rPr>
              <a:t>of service or care</a:t>
            </a:r>
          </a:p>
          <a:p>
            <a:pPr marL="576263" lvl="1" indent="-339725">
              <a:buClr>
                <a:schemeClr val="tx2"/>
              </a:buClr>
              <a:buFont typeface="Wingdings" pitchFamily="2" charset="2"/>
              <a:buChar char="ü"/>
            </a:pPr>
            <a:r>
              <a:rPr lang="en-US" sz="2000" noProof="0" dirty="0">
                <a:latin typeface="Neue Haas Grotesk Text Pro" panose="020B0504020202020204" pitchFamily="34" charset="77"/>
                <a:cs typeface="Arial" panose="020B0604020202020204" pitchFamily="34" charset="0"/>
              </a:rPr>
              <a:t>Description</a:t>
            </a:r>
            <a:r>
              <a:rPr lang="en-US" sz="2000" dirty="0">
                <a:latin typeface="Neue Haas Grotesk Text Pro" panose="020B0504020202020204" pitchFamily="34" charset="77"/>
                <a:cs typeface="Arial" panose="020B0604020202020204" pitchFamily="34" charset="0"/>
              </a:rPr>
              <a:t>s</a:t>
            </a:r>
            <a:r>
              <a:rPr lang="en-US" sz="2000" noProof="0" dirty="0">
                <a:latin typeface="Neue Haas Grotesk Text Pro" panose="020B0504020202020204" pitchFamily="34" charset="77"/>
                <a:cs typeface="Arial" panose="020B0604020202020204" pitchFamily="34" charset="0"/>
              </a:rPr>
              <a:t> of services</a:t>
            </a:r>
          </a:p>
          <a:p>
            <a:pPr marL="576263" lvl="1" indent="-339725">
              <a:buClr>
                <a:schemeClr val="tx2"/>
              </a:buClr>
              <a:buFont typeface="Wingdings" pitchFamily="2" charset="2"/>
              <a:buChar char="ü"/>
            </a:pPr>
            <a:r>
              <a:rPr lang="en-US" sz="2000" noProof="0" dirty="0">
                <a:latin typeface="Neue Haas Grotesk Text Pro" panose="020B0504020202020204" pitchFamily="34" charset="77"/>
                <a:cs typeface="Arial" panose="020B0604020202020204" pitchFamily="34" charset="0"/>
              </a:rPr>
              <a:t>Cost</a:t>
            </a:r>
            <a:r>
              <a:rPr lang="en-US" sz="2000" dirty="0">
                <a:latin typeface="Neue Haas Grotesk Text Pro" panose="020B0504020202020204" pitchFamily="34" charset="77"/>
                <a:cs typeface="Arial" panose="020B0604020202020204" pitchFamily="34" charset="0"/>
              </a:rPr>
              <a:t>s</a:t>
            </a:r>
            <a:r>
              <a:rPr lang="en-US" sz="2000" noProof="0" dirty="0">
                <a:latin typeface="Neue Haas Grotesk Text Pro" panose="020B0504020202020204" pitchFamily="34" charset="77"/>
                <a:cs typeface="Arial" panose="020B0604020202020204" pitchFamily="34" charset="0"/>
              </a:rPr>
              <a:t> of service or care</a:t>
            </a:r>
          </a:p>
        </p:txBody>
      </p:sp>
    </p:spTree>
    <p:extLst>
      <p:ext uri="{BB962C8B-B14F-4D97-AF65-F5344CB8AC3E}">
        <p14:creationId xmlns:p14="http://schemas.microsoft.com/office/powerpoint/2010/main" val="3775745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37EBE92B-0035-1332-C6A2-D0FBCDC43EF5}"/>
              </a:ext>
            </a:extLst>
          </p:cNvPr>
          <p:cNvSpPr txBox="1">
            <a:spLocks/>
          </p:cNvSpPr>
          <p:nvPr/>
        </p:nvSpPr>
        <p:spPr>
          <a:xfrm>
            <a:off x="1534332" y="2343961"/>
            <a:ext cx="4859696" cy="3117388"/>
          </a:xfrm>
          <a:prstGeom prst="rect">
            <a:avLst/>
          </a:prstGeom>
        </p:spPr>
        <p:txBody>
          <a:bodyPr lIns="91440" tIns="45720" rIns="91440" bIns="45720" anchor="t"/>
          <a:lstStyle>
            <a:lvl1pPr marL="177800" indent="-177800" algn="l" defTabSz="457189"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Neue Haas Grotesk Text Pro" panose="020B0504020202020204" pitchFamily="34" charset="0"/>
                <a:ea typeface="+mn-ea"/>
                <a:cs typeface="+mn-cs"/>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Neue Haas Grotesk Text Pro" panose="020B0504020202020204" pitchFamily="34" charset="0"/>
                <a:ea typeface="+mn-ea"/>
                <a:cs typeface="+mn-cs"/>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Neue Haas Grotesk Text Pro" panose="020B0504020202020204" pitchFamily="34" charset="0"/>
                <a:ea typeface="+mn-ea"/>
                <a:cs typeface="+mn-cs"/>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0"/>
                <a:ea typeface="+mn-ea"/>
                <a:cs typeface="+mn-cs"/>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55">
              <a:spcAft>
                <a:spcPts val="2400"/>
              </a:spcAft>
              <a:buNone/>
              <a:defRPr/>
            </a:pPr>
            <a:r>
              <a:rPr lang="en-US" sz="2100" dirty="0">
                <a:solidFill>
                  <a:srgbClr val="2A2C2C"/>
                </a:solidFill>
                <a:latin typeface="Neue Haas Grotesk Text Pro" panose="020B0504020202020204" pitchFamily="34" charset="77"/>
                <a:ea typeface="Verdana"/>
                <a:cs typeface="Arial" panose="020B0604020202020204" pitchFamily="34" charset="0"/>
              </a:rPr>
              <a:t>24/7 Member Services </a:t>
            </a:r>
            <a:br>
              <a:rPr lang="en-US" sz="2100" dirty="0">
                <a:solidFill>
                  <a:srgbClr val="2A2C2C"/>
                </a:solidFill>
                <a:latin typeface="Neue Haas Grotesk Text Pro" panose="020B0504020202020204" pitchFamily="34" charset="77"/>
                <a:ea typeface="Verdana"/>
                <a:cs typeface="Arial" panose="020B0604020202020204" pitchFamily="34" charset="0"/>
              </a:rPr>
            </a:br>
            <a:r>
              <a:rPr lang="en-US" sz="2100" dirty="0">
                <a:solidFill>
                  <a:srgbClr val="2A2C2C"/>
                </a:solidFill>
                <a:latin typeface="Neue Haas Grotesk Text Pro" panose="020B0504020202020204" pitchFamily="34" charset="77"/>
                <a:ea typeface="Verdana"/>
                <a:cs typeface="Arial" panose="020B0604020202020204" pitchFamily="34" charset="0"/>
              </a:rPr>
              <a:t>via call or chat</a:t>
            </a:r>
            <a:endParaRPr lang="en-US" sz="2100" dirty="0">
              <a:latin typeface="Neue Haas Grotesk Text Pro" panose="020B0504020202020204" pitchFamily="34" charset="77"/>
              <a:cs typeface="Arial" panose="020B0604020202020204" pitchFamily="34" charset="0"/>
            </a:endParaRPr>
          </a:p>
          <a:p>
            <a:pPr marL="0" indent="0" defTabSz="609555">
              <a:spcAft>
                <a:spcPts val="2400"/>
              </a:spcAft>
              <a:buNone/>
              <a:defRPr/>
            </a:pPr>
            <a:r>
              <a:rPr lang="en-US" sz="2100" dirty="0">
                <a:solidFill>
                  <a:srgbClr val="2A2C2C"/>
                </a:solidFill>
                <a:latin typeface="Neue Haas Grotesk Text Pro" panose="020B0504020202020204" pitchFamily="34" charset="77"/>
                <a:ea typeface="Verdana"/>
                <a:cs typeface="Arial" panose="020B0604020202020204" pitchFamily="34" charset="0"/>
              </a:rPr>
              <a:t>On-the-go access with </a:t>
            </a:r>
            <a:br>
              <a:rPr lang="en-US" sz="2100" dirty="0">
                <a:solidFill>
                  <a:srgbClr val="2A2C2C"/>
                </a:solidFill>
                <a:latin typeface="Neue Haas Grotesk Text Pro" panose="020B0504020202020204" pitchFamily="34" charset="77"/>
                <a:ea typeface="Verdana"/>
                <a:cs typeface="Arial" panose="020B0604020202020204" pitchFamily="34" charset="0"/>
              </a:rPr>
            </a:br>
            <a:r>
              <a:rPr lang="en-US" sz="2100" dirty="0">
                <a:solidFill>
                  <a:srgbClr val="2A2C2C"/>
                </a:solidFill>
                <a:latin typeface="Neue Haas Grotesk Text Pro" panose="020B0504020202020204" pitchFamily="34" charset="77"/>
                <a:ea typeface="Verdana"/>
                <a:cs typeface="Arial" panose="020B0604020202020204" pitchFamily="34" charset="0"/>
              </a:rPr>
              <a:t>our mobile app</a:t>
            </a:r>
            <a:endParaRPr lang="en-US" sz="2100" baseline="30000" dirty="0">
              <a:solidFill>
                <a:srgbClr val="2A2C2C"/>
              </a:solidFill>
              <a:latin typeface="Neue Haas Grotesk Text Pro" panose="020B0504020202020204" pitchFamily="34" charset="77"/>
              <a:ea typeface="Verdana"/>
              <a:cs typeface="Arial" panose="020B0604020202020204" pitchFamily="34" charset="0"/>
            </a:endParaRPr>
          </a:p>
          <a:p>
            <a:pPr marL="0" indent="0" defTabSz="609555">
              <a:spcAft>
                <a:spcPts val="2400"/>
              </a:spcAft>
              <a:buNone/>
              <a:defRPr/>
            </a:pPr>
            <a:r>
              <a:rPr lang="en-US" sz="2100" dirty="0">
                <a:solidFill>
                  <a:srgbClr val="2A2C2C"/>
                </a:solidFill>
                <a:latin typeface="Neue Haas Grotesk Text Pro" panose="020B0504020202020204" pitchFamily="34" charset="77"/>
                <a:ea typeface="Verdana"/>
                <a:cs typeface="Arial" panose="020B0604020202020204" pitchFamily="34" charset="0"/>
              </a:rPr>
              <a:t>Fast, convenient payment </a:t>
            </a:r>
            <a:br>
              <a:rPr lang="en-US" sz="2100" dirty="0">
                <a:solidFill>
                  <a:srgbClr val="2A2C2C"/>
                </a:solidFill>
                <a:latin typeface="Neue Haas Grotesk Text Pro" panose="020B0504020202020204" pitchFamily="34" charset="77"/>
                <a:ea typeface="Verdana"/>
                <a:cs typeface="Arial" panose="020B0604020202020204" pitchFamily="34" charset="0"/>
              </a:rPr>
            </a:br>
            <a:r>
              <a:rPr lang="en-US" sz="2100" dirty="0">
                <a:solidFill>
                  <a:srgbClr val="2A2C2C"/>
                </a:solidFill>
                <a:latin typeface="Neue Haas Grotesk Text Pro" panose="020B0504020202020204" pitchFamily="34" charset="77"/>
                <a:ea typeface="Verdana"/>
                <a:cs typeface="Arial" panose="020B0604020202020204" pitchFamily="34" charset="0"/>
              </a:rPr>
              <a:t>and reimbursement</a:t>
            </a:r>
            <a:endParaRPr lang="en-US" sz="2100" dirty="0">
              <a:latin typeface="Neue Haas Grotesk Text Pro" panose="020B0504020202020204" pitchFamily="34" charset="77"/>
              <a:cs typeface="Arial"/>
            </a:endParaRPr>
          </a:p>
        </p:txBody>
      </p:sp>
      <p:sp>
        <p:nvSpPr>
          <p:cNvPr id="10" name="Title 1">
            <a:extLst>
              <a:ext uri="{FF2B5EF4-FFF2-40B4-BE49-F238E27FC236}">
                <a16:creationId xmlns:a16="http://schemas.microsoft.com/office/drawing/2014/main" id="{90986B38-303D-1344-B0E8-C63DAA532967}"/>
              </a:ext>
            </a:extLst>
          </p:cNvPr>
          <p:cNvSpPr>
            <a:spLocks noGrp="1"/>
          </p:cNvSpPr>
          <p:nvPr>
            <p:ph type="title"/>
          </p:nvPr>
        </p:nvSpPr>
        <p:spPr>
          <a:xfrm>
            <a:off x="942985" y="391195"/>
            <a:ext cx="5772827" cy="1431867"/>
          </a:xfrm>
        </p:spPr>
        <p:txBody>
          <a:bodyPr/>
          <a:lstStyle/>
          <a:p>
            <a:pPr>
              <a:defRPr/>
            </a:pPr>
            <a:r>
              <a:rPr lang="en-US" sz="4400" dirty="0">
                <a:latin typeface="Neue Haas Grotesk Text Pro" panose="020B0504020202020204" pitchFamily="34" charset="77"/>
                <a:cs typeface="Arial" panose="020B0604020202020204" pitchFamily="34" charset="0"/>
              </a:rPr>
              <a:t>HealthEquity </a:t>
            </a:r>
            <a:br>
              <a:rPr lang="en-US" sz="4400" dirty="0">
                <a:latin typeface="Neue Haas Grotesk Text Pro" panose="020B0504020202020204" pitchFamily="34" charset="77"/>
                <a:cs typeface="Arial" panose="020B0604020202020204" pitchFamily="34" charset="0"/>
              </a:rPr>
            </a:br>
            <a:r>
              <a:rPr lang="en-US" sz="4400" dirty="0">
                <a:latin typeface="Neue Haas Grotesk Text Pro" panose="020B0504020202020204" pitchFamily="34" charset="77"/>
                <a:cs typeface="Arial" panose="020B0604020202020204" pitchFamily="34" charset="0"/>
              </a:rPr>
              <a:t>makes saving easy</a:t>
            </a:r>
          </a:p>
        </p:txBody>
      </p:sp>
      <p:pic>
        <p:nvPicPr>
          <p:cNvPr id="12" name="Picture Placeholder 6" descr="A person holding a phone and a clipboard&#10;&#10;AI-generated content may be incorrect.">
            <a:extLst>
              <a:ext uri="{FF2B5EF4-FFF2-40B4-BE49-F238E27FC236}">
                <a16:creationId xmlns:a16="http://schemas.microsoft.com/office/drawing/2014/main" id="{D73A7F6A-50D6-6AE5-8BFE-591EFFAC3513}"/>
              </a:ext>
            </a:extLst>
          </p:cNvPr>
          <p:cNvPicPr>
            <a:picLocks noGrp="1" noChangeAspect="1"/>
          </p:cNvPicPr>
          <p:nvPr>
            <p:ph type="pic" idx="16"/>
          </p:nvPr>
        </p:nvPicPr>
        <p:blipFill>
          <a:blip r:embed="rId3">
            <a:extLst>
              <a:ext uri="{28A0092B-C50C-407E-A947-70E740481C1C}">
                <a14:useLocalDpi xmlns:a14="http://schemas.microsoft.com/office/drawing/2010/main" val="0"/>
              </a:ext>
            </a:extLst>
          </a:blip>
          <a:srcRect l="47478" t="10694" r="15926" b="20236"/>
          <a:stretch/>
        </p:blipFill>
        <p:spPr>
          <a:xfrm>
            <a:off x="6715812" y="-4"/>
            <a:ext cx="5463251" cy="6857999"/>
          </a:xfrm>
        </p:spPr>
      </p:pic>
      <p:pic>
        <p:nvPicPr>
          <p:cNvPr id="13" name="Graphic 12">
            <a:extLst>
              <a:ext uri="{FF2B5EF4-FFF2-40B4-BE49-F238E27FC236}">
                <a16:creationId xmlns:a16="http://schemas.microsoft.com/office/drawing/2014/main" id="{8F96075D-8D0D-650B-6CC5-0C6E0751A4E9}"/>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942985" y="2436949"/>
            <a:ext cx="416840" cy="416840"/>
          </a:xfrm>
          <a:prstGeom prst="rect">
            <a:avLst/>
          </a:prstGeom>
        </p:spPr>
      </p:pic>
      <p:pic>
        <p:nvPicPr>
          <p:cNvPr id="14" name="Graphic 13">
            <a:extLst>
              <a:ext uri="{FF2B5EF4-FFF2-40B4-BE49-F238E27FC236}">
                <a16:creationId xmlns:a16="http://schemas.microsoft.com/office/drawing/2014/main" id="{11C0330E-8572-33C6-7774-3481F1F38C3B}"/>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942985" y="3571874"/>
            <a:ext cx="416840" cy="416840"/>
          </a:xfrm>
          <a:prstGeom prst="rect">
            <a:avLst/>
          </a:prstGeom>
        </p:spPr>
      </p:pic>
      <p:pic>
        <p:nvPicPr>
          <p:cNvPr id="15" name="Graphic 14">
            <a:extLst>
              <a:ext uri="{FF2B5EF4-FFF2-40B4-BE49-F238E27FC236}">
                <a16:creationId xmlns:a16="http://schemas.microsoft.com/office/drawing/2014/main" id="{45072B97-C0FC-D7FE-B5ED-02062F8468E7}"/>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942985" y="4695308"/>
            <a:ext cx="416840" cy="416840"/>
          </a:xfrm>
          <a:prstGeom prst="rect">
            <a:avLst/>
          </a:prstGeom>
        </p:spPr>
      </p:pic>
    </p:spTree>
    <p:extLst>
      <p:ext uri="{BB962C8B-B14F-4D97-AF65-F5344CB8AC3E}">
        <p14:creationId xmlns:p14="http://schemas.microsoft.com/office/powerpoint/2010/main" val="2957272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334A2-2B85-9D7B-A4A3-F334391113E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E7ED6D5-421D-89D2-C14A-F14683DBB185}"/>
              </a:ext>
            </a:extLst>
          </p:cNvPr>
          <p:cNvSpPr/>
          <p:nvPr/>
        </p:nvSpPr>
        <p:spPr>
          <a:xfrm>
            <a:off x="0" y="3382513"/>
            <a:ext cx="12192000" cy="3475488"/>
          </a:xfrm>
          <a:prstGeom prst="rect">
            <a:avLst/>
          </a:prstGeom>
          <a:solidFill>
            <a:srgbClr val="F2F2F2"/>
          </a:solidFill>
          <a:ln w="6350" cap="flat" cmpd="sng" algn="ctr">
            <a:noFill/>
            <a:prstDash val="solid"/>
            <a:miter lim="800000"/>
          </a:ln>
          <a:effectLst/>
        </p:spPr>
        <p:txBody>
          <a:bodyPr rtlCol="0" anchor="ctr"/>
          <a:lstStyle/>
          <a:p>
            <a:pPr marL="0" marR="0" lvl="0" indent="0" algn="ctr" defTabSz="45717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AAC6"/>
              </a:solidFill>
              <a:effectLst/>
              <a:uLnTx/>
              <a:uFillTx/>
              <a:latin typeface="Neue Haas Grotesk Text Pro"/>
              <a:ea typeface="+mn-ea"/>
              <a:cs typeface="+mn-cs"/>
            </a:endParaRPr>
          </a:p>
        </p:txBody>
      </p:sp>
      <p:sp>
        <p:nvSpPr>
          <p:cNvPr id="9" name="Title 2">
            <a:extLst>
              <a:ext uri="{FF2B5EF4-FFF2-40B4-BE49-F238E27FC236}">
                <a16:creationId xmlns:a16="http://schemas.microsoft.com/office/drawing/2014/main" id="{CF7C5C4C-DC51-52DE-4156-EDDFBA70D911}"/>
              </a:ext>
            </a:extLst>
          </p:cNvPr>
          <p:cNvSpPr txBox="1">
            <a:spLocks/>
          </p:cNvSpPr>
          <p:nvPr/>
        </p:nvSpPr>
        <p:spPr>
          <a:xfrm>
            <a:off x="853442" y="365761"/>
            <a:ext cx="10836993" cy="678776"/>
          </a:xfrm>
          <a:prstGeom prst="rect">
            <a:avLst/>
          </a:prstGeom>
        </p:spPr>
        <p:txBody>
          <a:bodyPr vert="horz" wrap="square" lIns="0" tIns="0" rIns="0" bIns="0" rtlCol="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kern="1200" smtClean="0">
                <a:solidFill>
                  <a:schemeClr val="tx2"/>
                </a:solidFill>
                <a:effectLst/>
                <a:latin typeface="NeueHaasGroteskText Pro" panose="020B0504020202020204" pitchFamily="34" charset="77"/>
                <a:ea typeface="+mj-ea"/>
                <a:cs typeface="+mj-cs"/>
              </a:defRPr>
            </a:lvl1pPr>
          </a:lstStyle>
          <a:p>
            <a:r>
              <a:rPr lang="en-US" dirty="0">
                <a:latin typeface="Neue Haas Grotesk Text Pro" panose="020B0504020202020204" pitchFamily="34" charset="77"/>
              </a:rPr>
              <a:t>Get started today!</a:t>
            </a:r>
          </a:p>
        </p:txBody>
      </p:sp>
      <p:sp>
        <p:nvSpPr>
          <p:cNvPr id="11" name="TextBox 10">
            <a:extLst>
              <a:ext uri="{FF2B5EF4-FFF2-40B4-BE49-F238E27FC236}">
                <a16:creationId xmlns:a16="http://schemas.microsoft.com/office/drawing/2014/main" id="{387D7085-79BC-9C1F-C930-C3271238819F}"/>
              </a:ext>
            </a:extLst>
          </p:cNvPr>
          <p:cNvSpPr txBox="1"/>
          <p:nvPr/>
        </p:nvSpPr>
        <p:spPr>
          <a:xfrm>
            <a:off x="3821723" y="63304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7F7F7F"/>
              </a:solidFill>
              <a:effectLst/>
              <a:uLnTx/>
              <a:uFillTx/>
              <a:latin typeface="Neue Haas Grotesk Text Pro" panose="020B0504020202020204" pitchFamily="34" charset="77"/>
            </a:endParaRPr>
          </a:p>
        </p:txBody>
      </p:sp>
      <p:sp>
        <p:nvSpPr>
          <p:cNvPr id="12" name="TextBox 11">
            <a:extLst>
              <a:ext uri="{FF2B5EF4-FFF2-40B4-BE49-F238E27FC236}">
                <a16:creationId xmlns:a16="http://schemas.microsoft.com/office/drawing/2014/main" id="{8A27B762-3A31-0AED-0A2D-DD13F752B277}"/>
              </a:ext>
            </a:extLst>
          </p:cNvPr>
          <p:cNvSpPr txBox="1"/>
          <p:nvPr/>
        </p:nvSpPr>
        <p:spPr>
          <a:xfrm>
            <a:off x="3352800" y="3516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7F7F7F"/>
              </a:solidFill>
              <a:effectLst/>
              <a:uLnTx/>
              <a:uFillTx/>
              <a:latin typeface="Neue Haas Grotesk Text Pro" panose="020B0504020202020204" pitchFamily="34" charset="77"/>
            </a:endParaRPr>
          </a:p>
        </p:txBody>
      </p:sp>
      <p:grpSp>
        <p:nvGrpSpPr>
          <p:cNvPr id="13" name="Group 12">
            <a:extLst>
              <a:ext uri="{FF2B5EF4-FFF2-40B4-BE49-F238E27FC236}">
                <a16:creationId xmlns:a16="http://schemas.microsoft.com/office/drawing/2014/main" id="{498C2544-4882-CFE3-1776-6F95A3ACB9DA}"/>
              </a:ext>
            </a:extLst>
          </p:cNvPr>
          <p:cNvGrpSpPr/>
          <p:nvPr/>
        </p:nvGrpSpPr>
        <p:grpSpPr>
          <a:xfrm>
            <a:off x="853017" y="2204896"/>
            <a:ext cx="2393651" cy="1043146"/>
            <a:chOff x="853017" y="2043532"/>
            <a:chExt cx="2393651" cy="1043146"/>
          </a:xfrm>
        </p:grpSpPr>
        <p:sp>
          <p:nvSpPr>
            <p:cNvPr id="14" name="Title 2">
              <a:extLst>
                <a:ext uri="{FF2B5EF4-FFF2-40B4-BE49-F238E27FC236}">
                  <a16:creationId xmlns:a16="http://schemas.microsoft.com/office/drawing/2014/main" id="{25CE583F-CCF3-241C-50EA-D9429BBBBD49}"/>
                </a:ext>
              </a:extLst>
            </p:cNvPr>
            <p:cNvSpPr txBox="1">
              <a:spLocks/>
            </p:cNvSpPr>
            <p:nvPr/>
          </p:nvSpPr>
          <p:spPr>
            <a:xfrm>
              <a:off x="853017" y="2043532"/>
              <a:ext cx="884626" cy="340925"/>
            </a:xfrm>
            <a:prstGeom prst="rect">
              <a:avLst/>
            </a:prstGeom>
          </p:spPr>
          <p:txBody>
            <a:bodyPr/>
            <a:lstStyle>
              <a:lvl1pPr algn="l" defTabSz="457200" rtl="0" eaLnBrk="1" latinLnBrk="0" hangingPunct="1">
                <a:spcBef>
                  <a:spcPct val="0"/>
                </a:spcBef>
                <a:buNone/>
                <a:defRPr sz="2800" b="1" i="0" kern="1200">
                  <a:solidFill>
                    <a:schemeClr val="tx2"/>
                  </a:solidFill>
                  <a:latin typeface="Oswald SemiBold" panose="02000506000000020004" pitchFamily="2" charset="0"/>
                  <a:ea typeface="+mj-ea"/>
                  <a:cs typeface="+mj-cs"/>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2">
                      <a:lumMod val="90000"/>
                    </a:schemeClr>
                  </a:solidFill>
                  <a:effectLst/>
                  <a:uLnTx/>
                  <a:uFillTx/>
                  <a:latin typeface="Libre Baskerville" panose="02000000000000000000" pitchFamily="2" charset="0"/>
                  <a:cs typeface="Arial" panose="020B0604020202020204" pitchFamily="34" charset="0"/>
                </a:rPr>
                <a:t>01</a:t>
              </a:r>
            </a:p>
          </p:txBody>
        </p:sp>
        <p:sp>
          <p:nvSpPr>
            <p:cNvPr id="17" name="TextBox 16">
              <a:extLst>
                <a:ext uri="{FF2B5EF4-FFF2-40B4-BE49-F238E27FC236}">
                  <a16:creationId xmlns:a16="http://schemas.microsoft.com/office/drawing/2014/main" id="{37B3539E-4210-3C84-B599-27DE0E95FB42}"/>
                </a:ext>
              </a:extLst>
            </p:cNvPr>
            <p:cNvSpPr txBox="1"/>
            <p:nvPr/>
          </p:nvSpPr>
          <p:spPr>
            <a:xfrm>
              <a:off x="853017" y="2559640"/>
              <a:ext cx="2393651" cy="527038"/>
            </a:xfrm>
            <a:prstGeom prst="rect">
              <a:avLst/>
            </a:prstGeom>
            <a:noFill/>
          </p:spPr>
          <p:txBody>
            <a:bodyPr wrap="square" lIns="91440" tIns="45720" rIns="91440" bIns="45720" rtlCol="0" anchor="t">
              <a:noAutofit/>
            </a:bodyPr>
            <a:lstStyle/>
            <a:p>
              <a:pPr marL="0" marR="0" lvl="0" indent="0" defTabSz="914400" rtl="0" eaLnBrk="1" fontAlgn="auto" latinLnBrk="0" hangingPunct="1">
                <a:lnSpc>
                  <a:spcPct val="110000"/>
                </a:lnSpc>
                <a:spcBef>
                  <a:spcPts val="0"/>
                </a:spcBef>
                <a:spcAft>
                  <a:spcPts val="600"/>
                </a:spcAft>
                <a:buClrTx/>
                <a:buSzTx/>
                <a:buFontTx/>
                <a:buNone/>
                <a:tabLst/>
                <a:defRPr/>
              </a:pPr>
              <a:r>
                <a:rPr kumimoji="0" lang="en-US" sz="2400" b="1" i="0" u="none" strike="noStrike" kern="1200" cap="none" spc="0" normalizeH="0" baseline="0" noProof="0" dirty="0">
                  <a:ln>
                    <a:noFill/>
                  </a:ln>
                  <a:effectLst/>
                  <a:uLnTx/>
                  <a:uFillTx/>
                  <a:latin typeface="Neue Haas Grotesk Text Pro" panose="020B0504020202020204" pitchFamily="34" charset="77"/>
                </a:rPr>
                <a:t>Sign up</a:t>
              </a:r>
            </a:p>
          </p:txBody>
        </p:sp>
      </p:grpSp>
      <p:grpSp>
        <p:nvGrpSpPr>
          <p:cNvPr id="18" name="Group 17">
            <a:extLst>
              <a:ext uri="{FF2B5EF4-FFF2-40B4-BE49-F238E27FC236}">
                <a16:creationId xmlns:a16="http://schemas.microsoft.com/office/drawing/2014/main" id="{36939768-9150-6C10-F800-D547A935A8F2}"/>
              </a:ext>
            </a:extLst>
          </p:cNvPr>
          <p:cNvGrpSpPr/>
          <p:nvPr/>
        </p:nvGrpSpPr>
        <p:grpSpPr>
          <a:xfrm>
            <a:off x="4875986" y="2204896"/>
            <a:ext cx="2068011" cy="1043146"/>
            <a:chOff x="4870822" y="2043532"/>
            <a:chExt cx="2068011" cy="1043146"/>
          </a:xfrm>
        </p:grpSpPr>
        <p:sp>
          <p:nvSpPr>
            <p:cNvPr id="19" name="Title 2">
              <a:extLst>
                <a:ext uri="{FF2B5EF4-FFF2-40B4-BE49-F238E27FC236}">
                  <a16:creationId xmlns:a16="http://schemas.microsoft.com/office/drawing/2014/main" id="{D526FE7F-1D22-3900-1A52-C84BC816CDF7}"/>
                </a:ext>
              </a:extLst>
            </p:cNvPr>
            <p:cNvSpPr txBox="1">
              <a:spLocks/>
            </p:cNvSpPr>
            <p:nvPr/>
          </p:nvSpPr>
          <p:spPr>
            <a:xfrm>
              <a:off x="4870822" y="2043532"/>
              <a:ext cx="884626" cy="340925"/>
            </a:xfrm>
            <a:prstGeom prst="rect">
              <a:avLst/>
            </a:prstGeom>
          </p:spPr>
          <p:txBody>
            <a:bodyPr/>
            <a:lstStyle>
              <a:lvl1pPr algn="l" defTabSz="457200" rtl="0" eaLnBrk="1" latinLnBrk="0" hangingPunct="1">
                <a:spcBef>
                  <a:spcPct val="0"/>
                </a:spcBef>
                <a:buNone/>
                <a:defRPr sz="2800" b="1" i="0" kern="1200">
                  <a:solidFill>
                    <a:schemeClr val="tx2"/>
                  </a:solidFill>
                  <a:latin typeface="Oswald SemiBold" panose="02000506000000020004" pitchFamily="2" charset="0"/>
                  <a:ea typeface="+mj-ea"/>
                  <a:cs typeface="+mj-cs"/>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2">
                      <a:lumMod val="90000"/>
                    </a:schemeClr>
                  </a:solidFill>
                  <a:effectLst/>
                  <a:uLnTx/>
                  <a:uFillTx/>
                  <a:latin typeface="Libre Baskerville" panose="02000000000000000000" pitchFamily="2" charset="0"/>
                  <a:cs typeface="Arial" panose="020B0604020202020204" pitchFamily="34" charset="0"/>
                </a:rPr>
                <a:t>02</a:t>
              </a:r>
            </a:p>
          </p:txBody>
        </p:sp>
        <p:sp>
          <p:nvSpPr>
            <p:cNvPr id="20" name="TextBox 19">
              <a:extLst>
                <a:ext uri="{FF2B5EF4-FFF2-40B4-BE49-F238E27FC236}">
                  <a16:creationId xmlns:a16="http://schemas.microsoft.com/office/drawing/2014/main" id="{030E0A75-DB58-D8CE-30A5-DE9B72606EDE}"/>
                </a:ext>
              </a:extLst>
            </p:cNvPr>
            <p:cNvSpPr txBox="1"/>
            <p:nvPr/>
          </p:nvSpPr>
          <p:spPr>
            <a:xfrm>
              <a:off x="4870822" y="2559640"/>
              <a:ext cx="2068011" cy="527038"/>
            </a:xfrm>
            <a:prstGeom prst="rect">
              <a:avLst/>
            </a:prstGeom>
            <a:noFill/>
          </p:spPr>
          <p:txBody>
            <a:bodyPr wrap="square" lIns="91440" tIns="45720" rIns="91440" bIns="45720" rtlCol="0" anchor="t">
              <a:noAutofit/>
            </a:bodyPr>
            <a:lstStyle/>
            <a:p>
              <a:pPr marL="0" marR="0" lvl="0" indent="0" defTabSz="914400" rtl="0" eaLnBrk="1" fontAlgn="auto" latinLnBrk="0" hangingPunct="1">
                <a:lnSpc>
                  <a:spcPct val="110000"/>
                </a:lnSpc>
                <a:spcBef>
                  <a:spcPts val="0"/>
                </a:spcBef>
                <a:spcAft>
                  <a:spcPts val="600"/>
                </a:spcAft>
                <a:buClrTx/>
                <a:buSzTx/>
                <a:buFontTx/>
                <a:buNone/>
                <a:tabLst/>
                <a:defRPr/>
              </a:pPr>
              <a:r>
                <a:rPr kumimoji="0" lang="en-US" sz="2400" b="1" i="0" u="none" strike="noStrike" kern="1200" cap="none" spc="0" normalizeH="0" baseline="0" noProof="0" dirty="0">
                  <a:ln>
                    <a:noFill/>
                  </a:ln>
                  <a:effectLst/>
                  <a:uLnTx/>
                  <a:uFillTx/>
                  <a:latin typeface="Neue Haas Grotesk Text Pro" panose="020B0504020202020204" pitchFamily="34" charset="77"/>
                </a:rPr>
                <a:t>Contribute</a:t>
              </a:r>
            </a:p>
          </p:txBody>
        </p:sp>
      </p:grpSp>
      <p:grpSp>
        <p:nvGrpSpPr>
          <p:cNvPr id="29" name="Group 28">
            <a:extLst>
              <a:ext uri="{FF2B5EF4-FFF2-40B4-BE49-F238E27FC236}">
                <a16:creationId xmlns:a16="http://schemas.microsoft.com/office/drawing/2014/main" id="{F322F524-404D-DC8F-FB3E-716C6A8728B9}"/>
              </a:ext>
            </a:extLst>
          </p:cNvPr>
          <p:cNvGrpSpPr/>
          <p:nvPr/>
        </p:nvGrpSpPr>
        <p:grpSpPr>
          <a:xfrm>
            <a:off x="8573315" y="2204896"/>
            <a:ext cx="2869459" cy="1043146"/>
            <a:chOff x="8247675" y="2043532"/>
            <a:chExt cx="2869459" cy="1043146"/>
          </a:xfrm>
        </p:grpSpPr>
        <p:sp>
          <p:nvSpPr>
            <p:cNvPr id="30" name="Title 2">
              <a:extLst>
                <a:ext uri="{FF2B5EF4-FFF2-40B4-BE49-F238E27FC236}">
                  <a16:creationId xmlns:a16="http://schemas.microsoft.com/office/drawing/2014/main" id="{20630627-E42A-7F22-84B3-63EC1D73E790}"/>
                </a:ext>
              </a:extLst>
            </p:cNvPr>
            <p:cNvSpPr txBox="1">
              <a:spLocks/>
            </p:cNvSpPr>
            <p:nvPr/>
          </p:nvSpPr>
          <p:spPr>
            <a:xfrm>
              <a:off x="8247675" y="2043532"/>
              <a:ext cx="884626" cy="340925"/>
            </a:xfrm>
            <a:prstGeom prst="rect">
              <a:avLst/>
            </a:prstGeom>
          </p:spPr>
          <p:txBody>
            <a:bodyPr/>
            <a:lstStyle>
              <a:lvl1pPr algn="l" defTabSz="457200" rtl="0" eaLnBrk="1" latinLnBrk="0" hangingPunct="1">
                <a:spcBef>
                  <a:spcPct val="0"/>
                </a:spcBef>
                <a:buNone/>
                <a:defRPr sz="2800" b="1" i="0" kern="1200">
                  <a:solidFill>
                    <a:schemeClr val="tx2"/>
                  </a:solidFill>
                  <a:latin typeface="Oswald SemiBold" panose="02000506000000020004" pitchFamily="2" charset="0"/>
                  <a:ea typeface="+mj-ea"/>
                  <a:cs typeface="+mj-cs"/>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bg2">
                      <a:lumMod val="90000"/>
                    </a:schemeClr>
                  </a:solidFill>
                  <a:effectLst/>
                  <a:uLnTx/>
                  <a:uFillTx/>
                  <a:latin typeface="Libre Baskerville" panose="02000000000000000000" pitchFamily="2" charset="0"/>
                  <a:cs typeface="Arial" panose="020B0604020202020204" pitchFamily="34" charset="0"/>
                </a:rPr>
                <a:t>03</a:t>
              </a:r>
            </a:p>
          </p:txBody>
        </p:sp>
        <p:sp>
          <p:nvSpPr>
            <p:cNvPr id="31" name="TextBox 30">
              <a:extLst>
                <a:ext uri="{FF2B5EF4-FFF2-40B4-BE49-F238E27FC236}">
                  <a16:creationId xmlns:a16="http://schemas.microsoft.com/office/drawing/2014/main" id="{E86C20B3-CF18-C0BC-3D9E-C8FF473FAF67}"/>
                </a:ext>
              </a:extLst>
            </p:cNvPr>
            <p:cNvSpPr txBox="1"/>
            <p:nvPr/>
          </p:nvSpPr>
          <p:spPr>
            <a:xfrm>
              <a:off x="8247675" y="2559639"/>
              <a:ext cx="2869459" cy="527039"/>
            </a:xfrm>
            <a:prstGeom prst="rect">
              <a:avLst/>
            </a:prstGeom>
            <a:noFill/>
          </p:spPr>
          <p:txBody>
            <a:bodyPr wrap="square" lIns="91440" tIns="45720" rIns="91440" bIns="45720" rtlCol="0" anchor="t">
              <a:noAutofit/>
            </a:bodyPr>
            <a:lstStyle/>
            <a:p>
              <a:pPr marL="0" marR="0" lvl="0" indent="0" defTabSz="914400" rtl="0" eaLnBrk="1" fontAlgn="auto" latinLnBrk="0" hangingPunct="1">
                <a:lnSpc>
                  <a:spcPct val="110000"/>
                </a:lnSpc>
                <a:spcBef>
                  <a:spcPts val="0"/>
                </a:spcBef>
                <a:spcAft>
                  <a:spcPts val="600"/>
                </a:spcAft>
                <a:buClrTx/>
                <a:buSzTx/>
                <a:buFontTx/>
                <a:buNone/>
                <a:tabLst/>
                <a:defRPr/>
              </a:pPr>
              <a:r>
                <a:rPr kumimoji="0" lang="en-US" sz="2400" b="1" i="0" u="none" strike="noStrike" kern="1200" cap="none" spc="0" normalizeH="0" baseline="0" noProof="0" dirty="0">
                  <a:ln>
                    <a:noFill/>
                  </a:ln>
                  <a:effectLst/>
                  <a:uLnTx/>
                  <a:uFillTx/>
                  <a:latin typeface="Neue Haas Grotesk Text Pro" panose="020B0504020202020204" pitchFamily="34" charset="77"/>
                </a:rPr>
                <a:t>Access account</a:t>
              </a:r>
              <a:endParaRPr kumimoji="0" lang="en-US" sz="2400" b="1" i="0" u="none" strike="noStrike" kern="1200" cap="none" spc="0" normalizeH="0" baseline="0" noProof="0" dirty="0">
                <a:ln>
                  <a:noFill/>
                </a:ln>
                <a:effectLst/>
                <a:uLnTx/>
                <a:uFillTx/>
                <a:latin typeface="Neue Haas Grotesk Text Pro" panose="020B0504020202020204" pitchFamily="34" charset="77"/>
                <a:cs typeface="Arial"/>
              </a:endParaRPr>
            </a:p>
          </p:txBody>
        </p:sp>
      </p:grpSp>
      <p:sp>
        <p:nvSpPr>
          <p:cNvPr id="34" name="TextBox 33">
            <a:extLst>
              <a:ext uri="{FF2B5EF4-FFF2-40B4-BE49-F238E27FC236}">
                <a16:creationId xmlns:a16="http://schemas.microsoft.com/office/drawing/2014/main" id="{DED716EF-A934-1C42-C53A-A6467F9D8A3E}"/>
              </a:ext>
            </a:extLst>
          </p:cNvPr>
          <p:cNvSpPr txBox="1"/>
          <p:nvPr/>
        </p:nvSpPr>
        <p:spPr>
          <a:xfrm>
            <a:off x="853017" y="3840081"/>
            <a:ext cx="3256611" cy="2156691"/>
          </a:xfrm>
          <a:prstGeom prst="rect">
            <a:avLst/>
          </a:prstGeom>
          <a:noFill/>
        </p:spPr>
        <p:txBody>
          <a:bodyPr wrap="square" lIns="91440" tIns="45720" rIns="91440" bIns="45720" rtlCol="0" anchor="t">
            <a:noAutofit/>
          </a:bodyPr>
          <a:lstStyle/>
          <a:p>
            <a:pPr marL="285750" marR="0" lvl="0" indent="-285750" algn="l" defTabSz="914400" rtl="0" eaLnBrk="1" fontAlgn="auto" latinLnBrk="0" hangingPunct="1">
              <a:lnSpc>
                <a:spcPct val="120000"/>
              </a:lnSpc>
              <a:spcBef>
                <a:spcPts val="0"/>
              </a:spcBef>
              <a:spcAft>
                <a:spcPts val="1200"/>
              </a:spcAft>
              <a:buClr>
                <a:schemeClr val="tx2"/>
              </a:buClr>
              <a:buSzTx/>
              <a:buFont typeface="Wingdings" pitchFamily="2" charset="2"/>
              <a:buChar char="ü"/>
              <a:tabLst/>
              <a:defRPr/>
            </a:pPr>
            <a:r>
              <a:rPr kumimoji="0" lang="en-US" sz="1500" b="0" i="0" u="none" strike="noStrike" kern="1200" cap="none" spc="0" normalizeH="0" baseline="0" noProof="0" dirty="0">
                <a:ln>
                  <a:noFill/>
                </a:ln>
                <a:effectLst/>
                <a:uLnTx/>
                <a:uFillTx/>
                <a:latin typeface="Neue Haas Grotesk Text Pro" panose="020B0504020202020204" pitchFamily="34" charset="77"/>
                <a:cs typeface="Arial"/>
              </a:rPr>
              <a:t>Enrollment dates:</a:t>
            </a:r>
            <a:br>
              <a:rPr kumimoji="0" lang="en-US" sz="1500" b="0" i="0" u="none" strike="noStrike" kern="1200" cap="none" spc="0" normalizeH="0" baseline="0" noProof="0" dirty="0">
                <a:ln>
                  <a:noFill/>
                </a:ln>
                <a:effectLst/>
                <a:uLnTx/>
                <a:uFillTx/>
                <a:latin typeface="Neue Haas Grotesk Text Pro" panose="020B0504020202020204" pitchFamily="34" charset="77"/>
                <a:cs typeface="Arial"/>
              </a:rPr>
            </a:br>
            <a:r>
              <a:rPr kumimoji="0" lang="en-US" sz="1500" b="0" i="0" u="none" strike="noStrike" kern="1200" cap="none" spc="0" normalizeH="0" baseline="0" noProof="0" dirty="0">
                <a:ln>
                  <a:noFill/>
                </a:ln>
                <a:effectLst/>
                <a:uLnTx/>
                <a:uFillTx/>
                <a:latin typeface="Neue Haas Grotesk Text Pro" panose="020B0504020202020204" pitchFamily="34" charset="77"/>
                <a:cs typeface="Arial"/>
              </a:rPr>
              <a:t> &lt;&lt;start date&gt;&gt; - &lt;&lt;end date&gt;&gt;</a:t>
            </a:r>
          </a:p>
          <a:p>
            <a:pPr marL="285750" marR="0" lvl="0" indent="-285750" algn="l" defTabSz="914400" rtl="0" eaLnBrk="1" fontAlgn="auto" latinLnBrk="0" hangingPunct="1">
              <a:lnSpc>
                <a:spcPct val="120000"/>
              </a:lnSpc>
              <a:spcBef>
                <a:spcPts val="0"/>
              </a:spcBef>
              <a:spcAft>
                <a:spcPts val="1200"/>
              </a:spcAft>
              <a:buClr>
                <a:schemeClr val="tx2"/>
              </a:buClr>
              <a:buSzTx/>
              <a:buFont typeface="Wingdings" pitchFamily="2" charset="2"/>
              <a:buChar char="ü"/>
              <a:tabLst/>
              <a:defRPr/>
            </a:pPr>
            <a:r>
              <a:rPr kumimoji="0" lang="en-US" sz="1500" b="0" i="0" u="none" strike="noStrike" kern="1200" cap="none" spc="0" normalizeH="0" baseline="0" noProof="0" dirty="0">
                <a:ln>
                  <a:noFill/>
                </a:ln>
                <a:effectLst/>
                <a:uLnTx/>
                <a:uFillTx/>
                <a:latin typeface="Neue Haas Grotesk Text Pro" panose="020B0504020202020204" pitchFamily="34" charset="77"/>
                <a:cs typeface="Arial"/>
              </a:rPr>
              <a:t>Enroll here: </a:t>
            </a:r>
            <a:br>
              <a:rPr kumimoji="0" lang="en-US" sz="1500" b="0" i="0" u="none" strike="noStrike" kern="1200" cap="none" spc="0" normalizeH="0" baseline="0" noProof="0" dirty="0">
                <a:ln>
                  <a:noFill/>
                </a:ln>
                <a:effectLst/>
                <a:uLnTx/>
                <a:uFillTx/>
                <a:latin typeface="Neue Haas Grotesk Text Pro" panose="020B0504020202020204" pitchFamily="34" charset="77"/>
                <a:cs typeface="Arial"/>
              </a:rPr>
            </a:br>
            <a:r>
              <a:rPr kumimoji="0" lang="en-US" sz="1500" b="0" i="0" u="none" strike="noStrike" kern="1200" cap="none" spc="0" normalizeH="0" baseline="0" noProof="0" dirty="0">
                <a:ln>
                  <a:noFill/>
                </a:ln>
                <a:effectLst/>
                <a:uLnTx/>
                <a:uFillTx/>
                <a:latin typeface="Neue Haas Grotesk Text Pro" panose="020B0504020202020204" pitchFamily="34" charset="77"/>
                <a:cs typeface="Arial"/>
              </a:rPr>
              <a:t>&lt;&lt;add custom URL&gt;&gt;</a:t>
            </a:r>
            <a:endParaRPr kumimoji="0" lang="en-US" sz="1500" b="0" i="0" u="none" strike="noStrike" kern="1200" cap="none" spc="0" normalizeH="0" baseline="0" noProof="0" dirty="0">
              <a:ln>
                <a:noFill/>
              </a:ln>
              <a:effectLst/>
              <a:uLnTx/>
              <a:uFillTx/>
              <a:latin typeface="Neue Haas Grotesk Text Pro" panose="020B0504020202020204" pitchFamily="34" charset="77"/>
            </a:endParaRPr>
          </a:p>
          <a:p>
            <a:pPr marL="285750" marR="0" lvl="0" indent="-285750" algn="l" defTabSz="914400" rtl="0" eaLnBrk="1" fontAlgn="auto" latinLnBrk="0" hangingPunct="1">
              <a:lnSpc>
                <a:spcPct val="120000"/>
              </a:lnSpc>
              <a:spcBef>
                <a:spcPts val="0"/>
              </a:spcBef>
              <a:spcAft>
                <a:spcPts val="600"/>
              </a:spcAft>
              <a:buClr>
                <a:schemeClr val="tx2"/>
              </a:buClr>
              <a:buSzTx/>
              <a:buFont typeface="Wingdings" pitchFamily="2" charset="2"/>
              <a:buChar char="ü"/>
              <a:tabLst/>
              <a:defRPr/>
            </a:pPr>
            <a:r>
              <a:rPr kumimoji="0" lang="en-US" sz="1500" b="0" i="0" u="none" strike="noStrike" kern="1200" cap="none" spc="0" normalizeH="0" baseline="0" noProof="0" dirty="0">
                <a:ln>
                  <a:noFill/>
                </a:ln>
                <a:effectLst/>
                <a:uLnTx/>
                <a:uFillTx/>
                <a:latin typeface="Neue Haas Grotesk Text Pro" panose="020B0504020202020204" pitchFamily="34" charset="77"/>
              </a:rPr>
              <a:t>Choose election amount </a:t>
            </a:r>
            <a:br>
              <a:rPr kumimoji="0" lang="en-US" sz="1500" b="0" i="0" u="none" strike="noStrike" kern="1200" cap="none" spc="0" normalizeH="0" baseline="0" noProof="0" dirty="0">
                <a:ln>
                  <a:noFill/>
                </a:ln>
                <a:effectLst/>
                <a:uLnTx/>
                <a:uFillTx/>
                <a:latin typeface="Neue Haas Grotesk Text Pro" panose="020B0504020202020204" pitchFamily="34" charset="77"/>
              </a:rPr>
            </a:br>
            <a:r>
              <a:rPr kumimoji="0" lang="en-US" sz="1500" b="0" i="0" u="none" strike="noStrike" kern="1200" cap="none" spc="0" normalizeH="0" baseline="0" noProof="0" dirty="0">
                <a:ln>
                  <a:noFill/>
                </a:ln>
                <a:effectLst/>
                <a:uLnTx/>
                <a:uFillTx/>
                <a:latin typeface="Neue Haas Grotesk Text Pro" panose="020B0504020202020204" pitchFamily="34" charset="77"/>
              </a:rPr>
              <a:t>for the year</a:t>
            </a:r>
            <a:endParaRPr kumimoji="0" lang="en-US" sz="1500" b="0" i="0" u="none" strike="noStrike" kern="1200" cap="none" spc="0" normalizeH="0" baseline="0" noProof="0" dirty="0">
              <a:ln>
                <a:noFill/>
              </a:ln>
              <a:effectLst/>
              <a:uLnTx/>
              <a:uFillTx/>
              <a:latin typeface="Neue Haas Grotesk Text Pro" panose="020B0504020202020204" pitchFamily="34" charset="77"/>
              <a:cs typeface="Arial"/>
            </a:endParaRPr>
          </a:p>
        </p:txBody>
      </p:sp>
      <p:sp>
        <p:nvSpPr>
          <p:cNvPr id="35" name="TextBox 34">
            <a:extLst>
              <a:ext uri="{FF2B5EF4-FFF2-40B4-BE49-F238E27FC236}">
                <a16:creationId xmlns:a16="http://schemas.microsoft.com/office/drawing/2014/main" id="{2EA8DC95-32A4-34A8-D581-FE3A49941AF2}"/>
              </a:ext>
            </a:extLst>
          </p:cNvPr>
          <p:cNvSpPr txBox="1"/>
          <p:nvPr/>
        </p:nvSpPr>
        <p:spPr>
          <a:xfrm>
            <a:off x="4870821" y="3840081"/>
            <a:ext cx="2915025" cy="1740447"/>
          </a:xfrm>
          <a:prstGeom prst="rect">
            <a:avLst/>
          </a:prstGeom>
          <a:noFill/>
        </p:spPr>
        <p:txBody>
          <a:bodyPr wrap="square" lIns="91440" tIns="45720" rIns="91440" bIns="45720" rtlCol="0" anchor="t">
            <a:noAutofit/>
          </a:bodyPr>
          <a:lstStyle/>
          <a:p>
            <a:pPr marL="285750" marR="0" lvl="0" indent="-285750" algn="l" defTabSz="914400" rtl="0" eaLnBrk="1" fontAlgn="auto" latinLnBrk="0" hangingPunct="1">
              <a:lnSpc>
                <a:spcPct val="120000"/>
              </a:lnSpc>
              <a:spcBef>
                <a:spcPts val="0"/>
              </a:spcBef>
              <a:spcAft>
                <a:spcPts val="1200"/>
              </a:spcAft>
              <a:buClr>
                <a:schemeClr val="tx2"/>
              </a:buClr>
              <a:buSzTx/>
              <a:buFont typeface="Wingdings" pitchFamily="2" charset="2"/>
              <a:buChar char="ü"/>
              <a:tabLst/>
              <a:defRPr/>
            </a:pPr>
            <a:r>
              <a:rPr kumimoji="0" lang="en-US" sz="1500" b="0" i="0" u="none" strike="noStrike" kern="1200" cap="none" spc="0" normalizeH="0" baseline="0" noProof="0" dirty="0">
                <a:ln>
                  <a:noFill/>
                </a:ln>
                <a:effectLst/>
                <a:uLnTx/>
                <a:uFillTx/>
                <a:latin typeface="Neue Haas Grotesk Text Pro" panose="020B0504020202020204" pitchFamily="34" charset="77"/>
              </a:rPr>
              <a:t>Pre-tax through payroll</a:t>
            </a:r>
          </a:p>
          <a:p>
            <a:pPr marL="285750" marR="0" lvl="0" indent="-285750" algn="l" defTabSz="914400" rtl="0" eaLnBrk="1" fontAlgn="auto" latinLnBrk="0" hangingPunct="1">
              <a:lnSpc>
                <a:spcPct val="120000"/>
              </a:lnSpc>
              <a:spcBef>
                <a:spcPts val="0"/>
              </a:spcBef>
              <a:spcAft>
                <a:spcPts val="1200"/>
              </a:spcAft>
              <a:buClr>
                <a:schemeClr val="tx2"/>
              </a:buClr>
              <a:buSzTx/>
              <a:buFont typeface="Wingdings" pitchFamily="2" charset="2"/>
              <a:buChar char="ü"/>
              <a:tabLst/>
              <a:defRPr/>
            </a:pPr>
            <a:r>
              <a:rPr kumimoji="0" lang="en-US" sz="1500" b="0" i="0" u="none" strike="noStrike" kern="1200" cap="none" spc="0" normalizeH="0" baseline="0" noProof="0" dirty="0">
                <a:ln>
                  <a:noFill/>
                </a:ln>
                <a:effectLst/>
                <a:uLnTx/>
                <a:uFillTx/>
                <a:latin typeface="Neue Haas Grotesk Text Pro" panose="020B0504020202020204" pitchFamily="34" charset="77"/>
              </a:rPr>
              <a:t>Amount withheld </a:t>
            </a:r>
            <a:br>
              <a:rPr kumimoji="0" lang="en-US" sz="1500" b="0" i="0" u="none" strike="noStrike" kern="1200" cap="none" spc="0" normalizeH="0" baseline="0" noProof="0" dirty="0">
                <a:ln>
                  <a:noFill/>
                </a:ln>
                <a:effectLst/>
                <a:uLnTx/>
                <a:uFillTx/>
                <a:latin typeface="Neue Haas Grotesk Text Pro" panose="020B0504020202020204" pitchFamily="34" charset="77"/>
              </a:rPr>
            </a:br>
            <a:r>
              <a:rPr kumimoji="0" lang="en-US" sz="1500" b="0" i="0" u="none" strike="noStrike" kern="1200" cap="none" spc="0" normalizeH="0" baseline="0" noProof="0" dirty="0">
                <a:ln>
                  <a:noFill/>
                </a:ln>
                <a:effectLst/>
                <a:uLnTx/>
                <a:uFillTx/>
                <a:latin typeface="Neue Haas Grotesk Text Pro" panose="020B0504020202020204" pitchFamily="34" charset="77"/>
              </a:rPr>
              <a:t>from each paycheck is typically equal</a:t>
            </a:r>
          </a:p>
        </p:txBody>
      </p:sp>
      <p:sp>
        <p:nvSpPr>
          <p:cNvPr id="36" name="TextBox 35">
            <a:extLst>
              <a:ext uri="{FF2B5EF4-FFF2-40B4-BE49-F238E27FC236}">
                <a16:creationId xmlns:a16="http://schemas.microsoft.com/office/drawing/2014/main" id="{93CDE900-4C0F-D94B-189E-8EA20A25325E}"/>
              </a:ext>
            </a:extLst>
          </p:cNvPr>
          <p:cNvSpPr txBox="1"/>
          <p:nvPr/>
        </p:nvSpPr>
        <p:spPr>
          <a:xfrm>
            <a:off x="8540940" y="3840081"/>
            <a:ext cx="3149495" cy="2123361"/>
          </a:xfrm>
          <a:prstGeom prst="rect">
            <a:avLst/>
          </a:prstGeom>
          <a:noFill/>
        </p:spPr>
        <p:txBody>
          <a:bodyPr wrap="square" lIns="91440" tIns="45720" rIns="91440" bIns="45720" rtlCol="0" anchor="t">
            <a:noAutofit/>
          </a:bodyPr>
          <a:lstStyle/>
          <a:p>
            <a:pPr marL="285750" marR="0" lvl="0" indent="-285750" algn="l" defTabSz="914400" rtl="0" eaLnBrk="1" fontAlgn="auto" latinLnBrk="0" hangingPunct="1">
              <a:lnSpc>
                <a:spcPct val="120000"/>
              </a:lnSpc>
              <a:spcBef>
                <a:spcPts val="0"/>
              </a:spcBef>
              <a:spcAft>
                <a:spcPts val="1200"/>
              </a:spcAft>
              <a:buClr>
                <a:schemeClr val="tx2"/>
              </a:buClr>
              <a:buSzTx/>
              <a:buFont typeface="Wingdings" pitchFamily="2" charset="2"/>
              <a:buChar char="ü"/>
              <a:tabLst/>
              <a:defRPr/>
            </a:pPr>
            <a:r>
              <a:rPr kumimoji="0" lang="en-US" sz="1500" b="0" i="0" u="none" strike="noStrike" kern="1200" cap="none" spc="0" normalizeH="0" baseline="0" noProof="0" dirty="0">
                <a:ln>
                  <a:noFill/>
                </a:ln>
                <a:effectLst/>
                <a:uLnTx/>
                <a:uFillTx/>
                <a:latin typeface="Neue Haas Grotesk Text Pro" panose="020B0504020202020204" pitchFamily="34" charset="77"/>
                <a:cs typeface="Arial"/>
              </a:rPr>
              <a:t>Register and login at </a:t>
            </a:r>
            <a:r>
              <a:rPr kumimoji="0" lang="en-US" sz="1500" b="0" i="0" u="none" strike="noStrike" kern="1200" cap="none" spc="0" normalizeH="0" baseline="0" noProof="0" dirty="0" err="1">
                <a:ln>
                  <a:noFill/>
                </a:ln>
                <a:effectLst/>
                <a:uLnTx/>
                <a:uFillTx/>
                <a:latin typeface="Neue Haas Grotesk Text Pro" panose="020B0504020202020204" pitchFamily="34" charset="77"/>
                <a:cs typeface="Arial"/>
              </a:rPr>
              <a:t>www</a:t>
            </a:r>
            <a:r>
              <a:rPr kumimoji="0" lang="en-US" sz="1500" b="0" i="0" u="none" strike="noStrike" kern="1200" cap="none" spc="0" normalizeH="0" baseline="0" noProof="0" dirty="0" err="1">
                <a:ln>
                  <a:noFill/>
                </a:ln>
                <a:effectLst/>
                <a:uLnTx/>
                <a:uFillTx/>
                <a:latin typeface="Neue Haas Grotesk Text Pro" panose="020B0504020202020204" pitchFamily="34" charset="77"/>
                <a:ea typeface="+mn-lt"/>
                <a:cs typeface="Arial"/>
              </a:rPr>
              <a:t>.HealthEquity.com</a:t>
            </a:r>
            <a:r>
              <a:rPr kumimoji="0" lang="en-US" sz="1500" b="0" i="0" u="none" strike="noStrike" kern="1200" cap="none" spc="0" normalizeH="0" baseline="0" noProof="0" dirty="0">
                <a:ln>
                  <a:noFill/>
                </a:ln>
                <a:effectLst/>
                <a:uLnTx/>
                <a:uFillTx/>
                <a:latin typeface="Neue Haas Grotesk Text Pro" panose="020B0504020202020204" pitchFamily="34" charset="77"/>
                <a:ea typeface="+mn-lt"/>
                <a:cs typeface="Arial"/>
              </a:rPr>
              <a:t>/login</a:t>
            </a:r>
            <a:endParaRPr kumimoji="0" lang="en-US" sz="1500" b="0" i="0" u="none" strike="noStrike" kern="1200" cap="none" spc="0" normalizeH="0" baseline="30000" noProof="0" dirty="0">
              <a:ln>
                <a:noFill/>
              </a:ln>
              <a:effectLst/>
              <a:uLnTx/>
              <a:uFillTx/>
              <a:latin typeface="Neue Haas Grotesk Text Pro" panose="020B0504020202020204" pitchFamily="34" charset="77"/>
              <a:ea typeface="+mn-lt"/>
              <a:cs typeface="Arial"/>
            </a:endParaRPr>
          </a:p>
          <a:p>
            <a:pPr marL="285750" marR="0" lvl="0" indent="-285750" algn="l" defTabSz="914400" rtl="0" eaLnBrk="1" fontAlgn="auto" latinLnBrk="0" hangingPunct="1">
              <a:lnSpc>
                <a:spcPct val="120000"/>
              </a:lnSpc>
              <a:spcBef>
                <a:spcPts val="0"/>
              </a:spcBef>
              <a:spcAft>
                <a:spcPts val="1200"/>
              </a:spcAft>
              <a:buClr>
                <a:schemeClr val="tx2"/>
              </a:buClr>
              <a:buSzTx/>
              <a:buFont typeface="Wingdings" pitchFamily="2" charset="2"/>
              <a:buChar char="ü"/>
              <a:tabLst/>
              <a:defRPr/>
            </a:pPr>
            <a:r>
              <a:rPr kumimoji="0" lang="en-US" sz="1500" b="0" i="0" u="none" strike="noStrike" kern="1200" cap="none" spc="0" normalizeH="0" baseline="0" noProof="0" dirty="0">
                <a:ln>
                  <a:noFill/>
                </a:ln>
                <a:effectLst/>
                <a:uLnTx/>
                <a:uFillTx/>
                <a:latin typeface="Neue Haas Grotesk Text Pro" panose="020B0504020202020204" pitchFamily="34" charset="77"/>
              </a:rPr>
              <a:t>Submit for reimbursement via the HealthEquity online tool or mobile app</a:t>
            </a:r>
          </a:p>
          <a:p>
            <a:pPr marL="285750" marR="0" lvl="0" indent="-285750" algn="l" defTabSz="914400" rtl="0" eaLnBrk="1" fontAlgn="auto" latinLnBrk="0" hangingPunct="1">
              <a:lnSpc>
                <a:spcPct val="120000"/>
              </a:lnSpc>
              <a:spcBef>
                <a:spcPts val="0"/>
              </a:spcBef>
              <a:spcAft>
                <a:spcPts val="1200"/>
              </a:spcAft>
              <a:buClr>
                <a:schemeClr val="tx2"/>
              </a:buClr>
              <a:buSzTx/>
              <a:buFont typeface="Wingdings" pitchFamily="2" charset="2"/>
              <a:buChar char="ü"/>
              <a:tabLst/>
              <a:defRPr/>
            </a:pPr>
            <a:r>
              <a:rPr kumimoji="0" lang="en-US" sz="1500" i="0" u="none" strike="noStrike" kern="1200" cap="none" spc="0" normalizeH="0" baseline="0" noProof="0" dirty="0">
                <a:ln>
                  <a:noFill/>
                </a:ln>
                <a:effectLst/>
                <a:uLnTx/>
                <a:uFillTx/>
                <a:latin typeface="Neue Haas Grotesk Text Pro" panose="020B0504020202020204" pitchFamily="34" charset="77"/>
              </a:rPr>
              <a:t>Remember to save </a:t>
            </a:r>
            <a:r>
              <a:rPr lang="en-US" sz="1500" dirty="0">
                <a:latin typeface="Neue Haas Grotesk Text Pro" panose="020B0504020202020204" pitchFamily="34" charset="77"/>
              </a:rPr>
              <a:t>all</a:t>
            </a:r>
            <a:r>
              <a:rPr kumimoji="0" lang="en-US" sz="1500" i="0" u="none" strike="noStrike" kern="1200" cap="none" spc="0" normalizeH="0" baseline="0" noProof="0" dirty="0">
                <a:ln>
                  <a:noFill/>
                </a:ln>
                <a:effectLst/>
                <a:uLnTx/>
                <a:uFillTx/>
                <a:latin typeface="Neue Haas Grotesk Text Pro" panose="020B0504020202020204" pitchFamily="34" charset="77"/>
              </a:rPr>
              <a:t> receipts</a:t>
            </a:r>
            <a:endParaRPr lang="en-US" sz="1500" i="0" u="none" strike="noStrike" kern="1200" cap="none" spc="0" normalizeH="0" baseline="0" noProof="0" dirty="0">
              <a:ln>
                <a:noFill/>
              </a:ln>
              <a:effectLst/>
              <a:uLnTx/>
              <a:uFillTx/>
              <a:latin typeface="Neue Haas Grotesk Text Pro" panose="020B0504020202020204" pitchFamily="34" charset="77"/>
              <a:cs typeface="Arial"/>
            </a:endParaRPr>
          </a:p>
        </p:txBody>
      </p:sp>
    </p:spTree>
    <p:extLst>
      <p:ext uri="{BB962C8B-B14F-4D97-AF65-F5344CB8AC3E}">
        <p14:creationId xmlns:p14="http://schemas.microsoft.com/office/powerpoint/2010/main" val="3165269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D8919C52-EAFE-638D-C672-1BD004A8CD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7069" y="-1"/>
            <a:ext cx="6094931" cy="6856797"/>
          </a:xfrm>
          <a:prstGeom prst="rect">
            <a:avLst/>
          </a:prstGeom>
          <a:noFill/>
        </p:spPr>
      </p:pic>
      <p:sp>
        <p:nvSpPr>
          <p:cNvPr id="5" name="Rectangle 4">
            <a:extLst>
              <a:ext uri="{FF2B5EF4-FFF2-40B4-BE49-F238E27FC236}">
                <a16:creationId xmlns:a16="http://schemas.microsoft.com/office/drawing/2014/main" id="{B981755E-9AB9-1CCC-7B35-8AEA6DB8BF87}"/>
              </a:ext>
              <a:ext uri="{C183D7F6-B498-43B3-948B-1728B52AA6E4}">
                <adec:decorative xmlns:adec="http://schemas.microsoft.com/office/drawing/2017/decorative" val="1"/>
              </a:ext>
            </a:extLst>
          </p:cNvPr>
          <p:cNvSpPr/>
          <p:nvPr/>
        </p:nvSpPr>
        <p:spPr>
          <a:xfrm>
            <a:off x="5884075" y="1202"/>
            <a:ext cx="3133315" cy="6856798"/>
          </a:xfrm>
          <a:prstGeom prst="rect">
            <a:avLst/>
          </a:prstGeom>
          <a:gradFill flip="none" rotWithShape="1">
            <a:gsLst>
              <a:gs pos="81000">
                <a:schemeClr val="bg1">
                  <a:alpha val="0"/>
                </a:schemeClr>
              </a:gs>
              <a:gs pos="15000">
                <a:schemeClr val="bg1"/>
              </a:gs>
            </a:gsLst>
            <a:lin ang="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AAC6"/>
              </a:solidFill>
              <a:effectLst/>
              <a:uLnTx/>
              <a:uFillTx/>
              <a:latin typeface="Oswald" panose="02000506000000020004" pitchFamily="2" charset="0"/>
              <a:ea typeface="+mn-ea"/>
              <a:cs typeface="+mn-cs"/>
            </a:endParaRPr>
          </a:p>
        </p:txBody>
      </p:sp>
      <p:sp>
        <p:nvSpPr>
          <p:cNvPr id="6" name="TextBox 5">
            <a:extLst>
              <a:ext uri="{FF2B5EF4-FFF2-40B4-BE49-F238E27FC236}">
                <a16:creationId xmlns:a16="http://schemas.microsoft.com/office/drawing/2014/main" id="{F8E961A0-A57A-F7DE-056A-3414D5C6B459}"/>
              </a:ext>
            </a:extLst>
          </p:cNvPr>
          <p:cNvSpPr txBox="1"/>
          <p:nvPr/>
        </p:nvSpPr>
        <p:spPr>
          <a:xfrm>
            <a:off x="600374" y="6348460"/>
            <a:ext cx="9091169" cy="292388"/>
          </a:xfrm>
          <a:prstGeom prst="rect">
            <a:avLst/>
          </a:prstGeom>
          <a:noFill/>
        </p:spPr>
        <p:txBody>
          <a:bodyPr wrap="square" l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A2C2C"/>
                </a:solidFill>
                <a:effectLst/>
                <a:uLnTx/>
                <a:uFillTx/>
                <a:latin typeface="Neue Haas Grotesk Text Pro" panose="020B0504020202020204" pitchFamily="34" charset="77"/>
                <a:cs typeface="Arial" pitchFamily="34" charset="0"/>
              </a:rPr>
              <a:t>Copyright © 2025 HealthEquity, Inc.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A2C2C"/>
                </a:solidFill>
                <a:effectLst/>
                <a:uLnTx/>
                <a:uFillTx/>
                <a:latin typeface="Neue Haas Grotesk Text Pro" panose="020B0504020202020204" pitchFamily="34" charset="77"/>
                <a:cs typeface="Arial" pitchFamily="34" charset="0"/>
              </a:rPr>
              <a:t>HealthEquity does not provide legal, tax or financial advice.</a:t>
            </a:r>
          </a:p>
        </p:txBody>
      </p:sp>
      <p:sp>
        <p:nvSpPr>
          <p:cNvPr id="7" name="Rectangle 6">
            <a:extLst>
              <a:ext uri="{FF2B5EF4-FFF2-40B4-BE49-F238E27FC236}">
                <a16:creationId xmlns:a16="http://schemas.microsoft.com/office/drawing/2014/main" id="{0B5A18E7-671A-186E-21C6-8FC3CE5DABB2}"/>
              </a:ext>
              <a:ext uri="{C183D7F6-B498-43B3-948B-1728B52AA6E4}">
                <adec:decorative xmlns:adec="http://schemas.microsoft.com/office/drawing/2017/decorative" val="1"/>
              </a:ext>
            </a:extLst>
          </p:cNvPr>
          <p:cNvSpPr/>
          <p:nvPr/>
        </p:nvSpPr>
        <p:spPr>
          <a:xfrm flipV="1">
            <a:off x="5857466" y="1202"/>
            <a:ext cx="3133315" cy="6856798"/>
          </a:xfrm>
          <a:prstGeom prst="rect">
            <a:avLst/>
          </a:prstGeom>
          <a:gradFill flip="none" rotWithShape="1">
            <a:gsLst>
              <a:gs pos="81000">
                <a:schemeClr val="bg1">
                  <a:alpha val="0"/>
                </a:schemeClr>
              </a:gs>
              <a:gs pos="15000">
                <a:schemeClr val="bg1"/>
              </a:gs>
            </a:gsLst>
            <a:lin ang="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AAC6"/>
              </a:solidFill>
              <a:effectLst/>
              <a:uLnTx/>
              <a:uFillTx/>
              <a:latin typeface="Oswald" panose="02000506000000020004" pitchFamily="2" charset="0"/>
              <a:ea typeface="+mn-ea"/>
              <a:cs typeface="+mn-cs"/>
            </a:endParaRPr>
          </a:p>
        </p:txBody>
      </p:sp>
      <p:grpSp>
        <p:nvGrpSpPr>
          <p:cNvPr id="8" name="Group 7">
            <a:extLst>
              <a:ext uri="{FF2B5EF4-FFF2-40B4-BE49-F238E27FC236}">
                <a16:creationId xmlns:a16="http://schemas.microsoft.com/office/drawing/2014/main" id="{1DC87DAE-B04C-DF29-CCA3-F69ADBDEBE92}"/>
              </a:ext>
            </a:extLst>
          </p:cNvPr>
          <p:cNvGrpSpPr/>
          <p:nvPr/>
        </p:nvGrpSpPr>
        <p:grpSpPr>
          <a:xfrm>
            <a:off x="2433131" y="4275130"/>
            <a:ext cx="4614224" cy="1687853"/>
            <a:chOff x="0" y="3836896"/>
            <a:chExt cx="4614224" cy="2365771"/>
          </a:xfrm>
        </p:grpSpPr>
        <p:sp>
          <p:nvSpPr>
            <p:cNvPr id="9" name="Rectangle 8">
              <a:extLst>
                <a:ext uri="{FF2B5EF4-FFF2-40B4-BE49-F238E27FC236}">
                  <a16:creationId xmlns:a16="http://schemas.microsoft.com/office/drawing/2014/main" id="{D819BC16-D058-F692-9E11-22E777BAB423}"/>
                </a:ext>
              </a:extLst>
            </p:cNvPr>
            <p:cNvSpPr/>
            <p:nvPr/>
          </p:nvSpPr>
          <p:spPr>
            <a:xfrm>
              <a:off x="114300" y="3836896"/>
              <a:ext cx="4499924" cy="236577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AC6"/>
                </a:solidFill>
                <a:effectLst/>
                <a:uLnTx/>
                <a:uFillTx/>
                <a:latin typeface="Neue Haas Grotesk Text Pro Regular"/>
                <a:ea typeface="+mn-ea"/>
                <a:cs typeface="+mn-cs"/>
              </a:endParaRPr>
            </a:p>
          </p:txBody>
        </p:sp>
        <p:sp>
          <p:nvSpPr>
            <p:cNvPr id="10" name="Rectangle 9">
              <a:extLst>
                <a:ext uri="{FF2B5EF4-FFF2-40B4-BE49-F238E27FC236}">
                  <a16:creationId xmlns:a16="http://schemas.microsoft.com/office/drawing/2014/main" id="{E3D69BB6-3FC0-12B5-5B34-720292235AC1}"/>
                </a:ext>
              </a:extLst>
            </p:cNvPr>
            <p:cNvSpPr/>
            <p:nvPr/>
          </p:nvSpPr>
          <p:spPr>
            <a:xfrm>
              <a:off x="0" y="3836896"/>
              <a:ext cx="4499924" cy="23657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AC6"/>
                </a:solidFill>
                <a:effectLst/>
                <a:uLnTx/>
                <a:uFillTx/>
                <a:latin typeface="Neue Haas Grotesk Text Pro Regular"/>
                <a:ea typeface="+mn-ea"/>
                <a:cs typeface="+mn-cs"/>
              </a:endParaRPr>
            </a:p>
          </p:txBody>
        </p:sp>
      </p:grpSp>
      <p:sp>
        <p:nvSpPr>
          <p:cNvPr id="11" name="Text Placeholder 12">
            <a:extLst>
              <a:ext uri="{FF2B5EF4-FFF2-40B4-BE49-F238E27FC236}">
                <a16:creationId xmlns:a16="http://schemas.microsoft.com/office/drawing/2014/main" id="{E712C263-BF3E-E61E-FAC3-3369D59C9983}"/>
              </a:ext>
            </a:extLst>
          </p:cNvPr>
          <p:cNvSpPr txBox="1">
            <a:spLocks/>
          </p:cNvSpPr>
          <p:nvPr/>
        </p:nvSpPr>
        <p:spPr>
          <a:xfrm>
            <a:off x="717960" y="4566290"/>
            <a:ext cx="6249569" cy="374718"/>
          </a:xfrm>
          <a:prstGeom prst="rect">
            <a:avLst/>
          </a:prstGeom>
        </p:spPr>
        <p:txBody>
          <a:bodyPr lIns="0" r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70" rtl="0" eaLnBrk="1" fontAlgn="auto" latinLnBrk="0" hangingPunct="1">
              <a:lnSpc>
                <a:spcPct val="130000"/>
              </a:lnSpc>
              <a:spcBef>
                <a:spcPts val="0"/>
              </a:spcBef>
              <a:spcAft>
                <a:spcPts val="800"/>
              </a:spcAft>
              <a:buClrTx/>
              <a:buSzTx/>
              <a:buFont typeface="Wingdings" pitchFamily="2" charset="2"/>
              <a:buNone/>
              <a:tabLst/>
              <a:defRPr/>
            </a:pPr>
            <a:r>
              <a:rPr kumimoji="0" lang="en-US" sz="2400" b="0" i="0" u="none" strike="noStrike" kern="1200" cap="none" spc="0" normalizeH="0" baseline="0" noProof="0">
                <a:ln>
                  <a:noFill/>
                </a:ln>
                <a:solidFill>
                  <a:srgbClr val="2A2C2C"/>
                </a:solidFill>
                <a:effectLst/>
                <a:uLnTx/>
                <a:uFillTx/>
                <a:latin typeface="Neue Haas Grotesk Text Pro" panose="020B0504020202020204" pitchFamily="34" charset="77"/>
                <a:cs typeface="Arial" panose="020B0604020202020204" pitchFamily="34" charset="0"/>
              </a:rPr>
              <a:t>We’re here for you 24/7</a:t>
            </a:r>
          </a:p>
        </p:txBody>
      </p:sp>
      <p:sp>
        <p:nvSpPr>
          <p:cNvPr id="12" name="Text Placeholder 12">
            <a:extLst>
              <a:ext uri="{FF2B5EF4-FFF2-40B4-BE49-F238E27FC236}">
                <a16:creationId xmlns:a16="http://schemas.microsoft.com/office/drawing/2014/main" id="{FABF8061-8825-FF8E-A042-EFFB40085919}"/>
              </a:ext>
            </a:extLst>
          </p:cNvPr>
          <p:cNvSpPr txBox="1">
            <a:spLocks/>
          </p:cNvSpPr>
          <p:nvPr/>
        </p:nvSpPr>
        <p:spPr>
          <a:xfrm>
            <a:off x="717960" y="5164234"/>
            <a:ext cx="8136356" cy="385939"/>
          </a:xfrm>
          <a:prstGeom prst="rect">
            <a:avLst/>
          </a:prstGeom>
        </p:spPr>
        <p:txBody>
          <a:bodyPr vert="horz" wrap="square" lIns="0" tIns="0" rIns="0" bIns="0" rtlCol="0">
            <a:spAutoFit/>
          </a:bodyPr>
          <a:lstStyle>
            <a:lvl1pPr marL="0" indent="0" algn="l" defTabSz="457189" rtl="0" eaLnBrk="1" latinLnBrk="0" hangingPunct="1">
              <a:lnSpc>
                <a:spcPct val="11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1pPr>
            <a:lvl2pPr marL="457189" indent="0" algn="l" defTabSz="457189" rtl="0" eaLnBrk="1" latinLnBrk="0" hangingPunct="1">
              <a:lnSpc>
                <a:spcPct val="13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2pPr>
            <a:lvl3pPr marL="914378" indent="0" algn="l" defTabSz="457189" rtl="0" eaLnBrk="1" latinLnBrk="0" hangingPunct="1">
              <a:lnSpc>
                <a:spcPct val="13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3pPr>
            <a:lvl4pPr marL="1371566" indent="0" algn="l" defTabSz="457189" rtl="0" eaLnBrk="1" latinLnBrk="0" hangingPunct="1">
              <a:lnSpc>
                <a:spcPct val="13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4pPr>
            <a:lvl5pPr marL="1828754" indent="0" algn="l" defTabSz="457189" rtl="0" eaLnBrk="1" latinLnBrk="0" hangingPunct="1">
              <a:lnSpc>
                <a:spcPct val="12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70" rtl="0" eaLnBrk="1" fontAlgn="base" latinLnBrk="0" hangingPunct="1">
              <a:lnSpc>
                <a:spcPct val="110000"/>
              </a:lnSpc>
              <a:spcBef>
                <a:spcPts val="0"/>
              </a:spcBef>
              <a:spcAft>
                <a:spcPts val="800"/>
              </a:spcAft>
              <a:buClrTx/>
              <a:buSzTx/>
              <a:buFont typeface="Wingdings" pitchFamily="2" charset="2"/>
              <a:buNone/>
              <a:tabLst/>
              <a:defRPr/>
            </a:pPr>
            <a:r>
              <a:rPr kumimoji="0" lang="en-US" sz="2400" b="0" i="0" u="none" strike="noStrike" kern="1200" cap="none" spc="0" normalizeH="0" baseline="0" noProof="0">
                <a:ln>
                  <a:noFill/>
                </a:ln>
                <a:solidFill>
                  <a:srgbClr val="007F93"/>
                </a:solidFill>
                <a:effectLst/>
                <a:uLnTx/>
                <a:uFillTx/>
                <a:latin typeface="Neue Haas Grotesk Text Pro" panose="020B0504020202020204" pitchFamily="34" charset="77"/>
                <a:cs typeface="Arial" panose="020B0604020202020204" pitchFamily="34" charset="0"/>
              </a:rPr>
              <a:t>HealthEquity</a:t>
            </a:r>
            <a:r>
              <a:rPr kumimoji="0" lang="en-US" sz="2400" b="0" i="0" u="none" strike="noStrike" kern="1200" cap="none" spc="0" normalizeH="0" baseline="0" noProof="0" err="1">
                <a:ln>
                  <a:noFill/>
                </a:ln>
                <a:solidFill>
                  <a:srgbClr val="007F93"/>
                </a:solidFill>
                <a:effectLst/>
                <a:uLnTx/>
                <a:uFillTx/>
                <a:latin typeface="Neue Haas Grotesk Text Pro" panose="020B0504020202020204" pitchFamily="34" charset="77"/>
                <a:cs typeface="Arial" panose="020B0604020202020204" pitchFamily="34" charset="0"/>
              </a:rPr>
              <a:t>.com</a:t>
            </a:r>
            <a:r>
              <a:rPr kumimoji="0" lang="en-US" sz="2400" b="0" i="0" u="none" strike="noStrike" kern="1200" cap="none" spc="0" normalizeH="0" baseline="0" noProof="0">
                <a:ln>
                  <a:noFill/>
                </a:ln>
                <a:solidFill>
                  <a:srgbClr val="007F93"/>
                </a:solidFill>
                <a:effectLst/>
                <a:uLnTx/>
                <a:uFillTx/>
                <a:latin typeface="Neue Haas Grotesk Text Pro" panose="020B0504020202020204" pitchFamily="34" charset="77"/>
                <a:cs typeface="Arial" panose="020B0604020202020204" pitchFamily="34" charset="0"/>
              </a:rPr>
              <a:t>/Learn</a:t>
            </a:r>
          </a:p>
        </p:txBody>
      </p:sp>
      <p:sp>
        <p:nvSpPr>
          <p:cNvPr id="13" name="Title 9">
            <a:extLst>
              <a:ext uri="{FF2B5EF4-FFF2-40B4-BE49-F238E27FC236}">
                <a16:creationId xmlns:a16="http://schemas.microsoft.com/office/drawing/2014/main" id="{86B81AA6-E3FF-250A-DE1D-EA5E8AA47179}"/>
              </a:ext>
            </a:extLst>
          </p:cNvPr>
          <p:cNvSpPr txBox="1">
            <a:spLocks/>
          </p:cNvSpPr>
          <p:nvPr/>
        </p:nvSpPr>
        <p:spPr>
          <a:xfrm>
            <a:off x="585613" y="2681866"/>
            <a:ext cx="6249473" cy="999376"/>
          </a:xfrm>
          <a:prstGeom prst="rect">
            <a:avLst/>
          </a:prstGeom>
        </p:spPr>
        <p:txBody>
          <a:bodyPr/>
          <a:lst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a:lstStyle>
          <a:p>
            <a:pPr marL="0" marR="0" lvl="0" indent="0" algn="l" defTabSz="609570" rtl="0" eaLnBrk="1" fontAlgn="auto" latinLnBrk="0" hangingPunct="1">
              <a:lnSpc>
                <a:spcPct val="100000"/>
              </a:lnSpc>
              <a:spcBef>
                <a:spcPct val="0"/>
              </a:spcBef>
              <a:spcAft>
                <a:spcPts val="0"/>
              </a:spcAft>
              <a:buClrTx/>
              <a:buSzTx/>
              <a:buFontTx/>
              <a:buNone/>
              <a:tabLst/>
              <a:defRPr/>
            </a:pPr>
            <a:r>
              <a:rPr kumimoji="0" lang="en-US" sz="6400" b="1" i="0" u="none" strike="noStrike" kern="1200" cap="none" spc="0" normalizeH="0" baseline="0" noProof="0" dirty="0">
                <a:ln>
                  <a:noFill/>
                </a:ln>
                <a:solidFill>
                  <a:srgbClr val="4F2883"/>
                </a:solidFill>
                <a:effectLst/>
                <a:uLnTx/>
                <a:uFillTx/>
                <a:latin typeface="Neue Haas Grotesk Text Pro" panose="020B0504020202020204" pitchFamily="34" charset="77"/>
                <a:cs typeface="Arial" panose="020B0604020202020204" pitchFamily="34" charset="0"/>
              </a:rPr>
              <a:t>Questions? </a:t>
            </a:r>
            <a:endParaRPr kumimoji="0" lang="en-US" sz="4267" b="1" i="0" u="none" strike="noStrike" kern="1200" cap="none" spc="0" normalizeH="0" baseline="0" noProof="0" dirty="0">
              <a:ln>
                <a:noFill/>
              </a:ln>
              <a:solidFill>
                <a:srgbClr val="4F2883"/>
              </a:solidFill>
              <a:effectLst/>
              <a:uLnTx/>
              <a:uFillTx/>
              <a:latin typeface="Neue Haas Grotesk Text Pro" panose="020B0504020202020204" pitchFamily="34" charset="77"/>
              <a:cs typeface="Arial" panose="020B0604020202020204" pitchFamily="34" charset="0"/>
            </a:endParaRPr>
          </a:p>
        </p:txBody>
      </p:sp>
      <p:grpSp>
        <p:nvGrpSpPr>
          <p:cNvPr id="2" name="Group 1">
            <a:extLst>
              <a:ext uri="{FF2B5EF4-FFF2-40B4-BE49-F238E27FC236}">
                <a16:creationId xmlns:a16="http://schemas.microsoft.com/office/drawing/2014/main" id="{CF1DFF4B-ADDD-128A-6B22-86C4B3249BEA}"/>
              </a:ext>
            </a:extLst>
          </p:cNvPr>
          <p:cNvGrpSpPr/>
          <p:nvPr/>
        </p:nvGrpSpPr>
        <p:grpSpPr>
          <a:xfrm rot="16200000">
            <a:off x="-764258" y="764260"/>
            <a:ext cx="2077163" cy="548641"/>
            <a:chOff x="16071" y="4"/>
            <a:chExt cx="2669546" cy="705108"/>
          </a:xfrm>
        </p:grpSpPr>
        <p:sp>
          <p:nvSpPr>
            <p:cNvPr id="3" name="Rectangle 2">
              <a:extLst>
                <a:ext uri="{FF2B5EF4-FFF2-40B4-BE49-F238E27FC236}">
                  <a16:creationId xmlns:a16="http://schemas.microsoft.com/office/drawing/2014/main" id="{5443DE58-FF90-8774-882E-C4F6907D5C8B}"/>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AC6"/>
                </a:solidFill>
                <a:effectLst/>
                <a:uLnTx/>
                <a:uFillTx/>
                <a:latin typeface="NeueHaasGroteskText Pro" panose="020B0504020202020204" pitchFamily="34" charset="77"/>
                <a:ea typeface="+mn-ea"/>
                <a:cs typeface="+mn-cs"/>
              </a:endParaRPr>
            </a:p>
          </p:txBody>
        </p:sp>
        <p:pic>
          <p:nvPicPr>
            <p:cNvPr id="14" name="Graphic 13">
              <a:extLst>
                <a:ext uri="{FF2B5EF4-FFF2-40B4-BE49-F238E27FC236}">
                  <a16:creationId xmlns:a16="http://schemas.microsoft.com/office/drawing/2014/main" id="{0880B5A6-19E1-833C-4589-4BD4FE0AC0A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1758879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199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E121E4-4AE6-648A-C906-8999F3E89C99}"/>
              </a:ext>
            </a:extLst>
          </p:cNvPr>
          <p:cNvSpPr>
            <a:spLocks noGrp="1"/>
          </p:cNvSpPr>
          <p:nvPr>
            <p:ph type="title"/>
          </p:nvPr>
        </p:nvSpPr>
        <p:spPr>
          <a:xfrm>
            <a:off x="853442" y="365762"/>
            <a:ext cx="10836993" cy="678733"/>
          </a:xfrm>
        </p:spPr>
        <p:txBody>
          <a:bodyPr/>
          <a:lstStyle/>
          <a:p>
            <a:r>
              <a:rPr lang="en-US" dirty="0">
                <a:solidFill>
                  <a:srgbClr val="592C82"/>
                </a:solidFill>
                <a:latin typeface="Neue Haas Grotesk Text Pro" panose="020B0504020202020204" pitchFamily="34" charset="77"/>
                <a:cs typeface="Arial" panose="020B0604020202020204" pitchFamily="34" charset="0"/>
              </a:rPr>
              <a:t>Grace period</a:t>
            </a:r>
            <a:endParaRPr lang="en-US" dirty="0">
              <a:latin typeface="Neue Haas Grotesk Text Pro" panose="020B0504020202020204" pitchFamily="34" charset="77"/>
              <a:cs typeface="Arial" panose="020B0604020202020204" pitchFamily="34" charset="0"/>
            </a:endParaRPr>
          </a:p>
        </p:txBody>
      </p:sp>
      <p:grpSp>
        <p:nvGrpSpPr>
          <p:cNvPr id="27" name="Group 26" descr="A chart showing Year 1's funds available throughout Year 1 as well as 2 1/2 months into Year 2.">
            <a:extLst>
              <a:ext uri="{FF2B5EF4-FFF2-40B4-BE49-F238E27FC236}">
                <a16:creationId xmlns:a16="http://schemas.microsoft.com/office/drawing/2014/main" id="{CBB63F63-5AEF-ACC6-BBA7-5E025E6B666E}"/>
              </a:ext>
            </a:extLst>
          </p:cNvPr>
          <p:cNvGrpSpPr/>
          <p:nvPr/>
        </p:nvGrpSpPr>
        <p:grpSpPr>
          <a:xfrm>
            <a:off x="1680519" y="1990401"/>
            <a:ext cx="8182972" cy="3795329"/>
            <a:chOff x="1260389" y="1492801"/>
            <a:chExt cx="6137229" cy="2846497"/>
          </a:xfrm>
        </p:grpSpPr>
        <p:sp>
          <p:nvSpPr>
            <p:cNvPr id="28" name="Pentagon 27">
              <a:extLst>
                <a:ext uri="{FF2B5EF4-FFF2-40B4-BE49-F238E27FC236}">
                  <a16:creationId xmlns:a16="http://schemas.microsoft.com/office/drawing/2014/main" id="{7FECC5A2-78AA-D84C-663E-EA46EB1B6356}"/>
                </a:ext>
              </a:extLst>
            </p:cNvPr>
            <p:cNvSpPr/>
            <p:nvPr/>
          </p:nvSpPr>
          <p:spPr>
            <a:xfrm>
              <a:off x="1260389" y="1901677"/>
              <a:ext cx="3069789" cy="1912951"/>
            </a:xfrm>
            <a:prstGeom prst="homePlate">
              <a:avLst>
                <a:gd name="adj" fmla="val 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F1F1F2"/>
                </a:solidFill>
                <a:latin typeface="Neue Haas Grotesk Text Pro" panose="020B0504020202020204" pitchFamily="34" charset="77"/>
                <a:cs typeface="Arial" panose="020B0604020202020204" pitchFamily="34" charset="0"/>
              </a:endParaRPr>
            </a:p>
          </p:txBody>
        </p:sp>
        <p:sp>
          <p:nvSpPr>
            <p:cNvPr id="29" name="Title 2">
              <a:extLst>
                <a:ext uri="{FF2B5EF4-FFF2-40B4-BE49-F238E27FC236}">
                  <a16:creationId xmlns:a16="http://schemas.microsoft.com/office/drawing/2014/main" id="{1976A287-E4EB-6279-DA35-5F09D45B261E}"/>
                </a:ext>
              </a:extLst>
            </p:cNvPr>
            <p:cNvSpPr txBox="1">
              <a:spLocks/>
            </p:cNvSpPr>
            <p:nvPr/>
          </p:nvSpPr>
          <p:spPr>
            <a:xfrm>
              <a:off x="1383727" y="3877632"/>
              <a:ext cx="2990797" cy="461665"/>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70"/>
              <a:r>
                <a:rPr lang="en-US" sz="2400" b="0" dirty="0">
                  <a:solidFill>
                    <a:srgbClr val="626362"/>
                  </a:solidFill>
                  <a:latin typeface="Neue Haas Grotesk Text Pro" panose="020B0504020202020204" pitchFamily="34" charset="77"/>
                  <a:cs typeface="Arial" panose="020B0604020202020204" pitchFamily="34" charset="0"/>
                </a:rPr>
                <a:t>2025</a:t>
              </a:r>
            </a:p>
          </p:txBody>
        </p:sp>
        <p:sp>
          <p:nvSpPr>
            <p:cNvPr id="30" name="Rectangle 29">
              <a:extLst>
                <a:ext uri="{FF2B5EF4-FFF2-40B4-BE49-F238E27FC236}">
                  <a16:creationId xmlns:a16="http://schemas.microsoft.com/office/drawing/2014/main" id="{D49D4C61-691A-BDEF-A2DE-759C82A34A8E}"/>
                </a:ext>
              </a:extLst>
            </p:cNvPr>
            <p:cNvSpPr/>
            <p:nvPr/>
          </p:nvSpPr>
          <p:spPr>
            <a:xfrm>
              <a:off x="1279243" y="1901677"/>
              <a:ext cx="888923" cy="1912952"/>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7A96"/>
                </a:solidFill>
                <a:latin typeface="Neue Haas Grotesk Text Pro" panose="020B0504020202020204" pitchFamily="34" charset="77"/>
                <a:cs typeface="Arial" panose="020B0604020202020204" pitchFamily="34" charset="0"/>
              </a:endParaRPr>
            </a:p>
          </p:txBody>
        </p:sp>
        <p:sp>
          <p:nvSpPr>
            <p:cNvPr id="31" name="Rectangle 30">
              <a:extLst>
                <a:ext uri="{FF2B5EF4-FFF2-40B4-BE49-F238E27FC236}">
                  <a16:creationId xmlns:a16="http://schemas.microsoft.com/office/drawing/2014/main" id="{5ABB4539-DB1C-5B27-3215-3A216ABB8FA3}"/>
                </a:ext>
              </a:extLst>
            </p:cNvPr>
            <p:cNvSpPr/>
            <p:nvPr/>
          </p:nvSpPr>
          <p:spPr>
            <a:xfrm>
              <a:off x="2033388" y="2177593"/>
              <a:ext cx="1099702" cy="1637035"/>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7A96"/>
                </a:solidFill>
                <a:latin typeface="Neue Haas Grotesk Text Pro" panose="020B0504020202020204" pitchFamily="34" charset="77"/>
                <a:cs typeface="Arial" panose="020B0604020202020204" pitchFamily="34" charset="0"/>
              </a:endParaRPr>
            </a:p>
          </p:txBody>
        </p:sp>
        <p:sp>
          <p:nvSpPr>
            <p:cNvPr id="32" name="Rectangle 31">
              <a:extLst>
                <a:ext uri="{FF2B5EF4-FFF2-40B4-BE49-F238E27FC236}">
                  <a16:creationId xmlns:a16="http://schemas.microsoft.com/office/drawing/2014/main" id="{4F25B62C-4577-3E21-EA59-A7B6A31A9485}"/>
                </a:ext>
              </a:extLst>
            </p:cNvPr>
            <p:cNvSpPr/>
            <p:nvPr/>
          </p:nvSpPr>
          <p:spPr>
            <a:xfrm>
              <a:off x="2551862" y="3091993"/>
              <a:ext cx="888923" cy="722635"/>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7A96"/>
                </a:solidFill>
                <a:latin typeface="Neue Haas Grotesk Text Pro" panose="020B0504020202020204" pitchFamily="34" charset="77"/>
                <a:cs typeface="Arial" panose="020B0604020202020204" pitchFamily="34" charset="0"/>
              </a:endParaRPr>
            </a:p>
          </p:txBody>
        </p:sp>
        <p:sp>
          <p:nvSpPr>
            <p:cNvPr id="33" name="Rectangle 32">
              <a:extLst>
                <a:ext uri="{FF2B5EF4-FFF2-40B4-BE49-F238E27FC236}">
                  <a16:creationId xmlns:a16="http://schemas.microsoft.com/office/drawing/2014/main" id="{ADCD60F1-9F86-F42B-9647-F59F10E4D517}"/>
                </a:ext>
              </a:extLst>
            </p:cNvPr>
            <p:cNvSpPr/>
            <p:nvPr/>
          </p:nvSpPr>
          <p:spPr>
            <a:xfrm>
              <a:off x="3353140" y="3352963"/>
              <a:ext cx="977040" cy="461665"/>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7A96"/>
                </a:solidFill>
                <a:latin typeface="Neue Haas Grotesk Text Pro" panose="020B0504020202020204" pitchFamily="34" charset="77"/>
                <a:cs typeface="Arial" panose="020B0604020202020204" pitchFamily="34" charset="0"/>
              </a:endParaRPr>
            </a:p>
          </p:txBody>
        </p:sp>
        <p:grpSp>
          <p:nvGrpSpPr>
            <p:cNvPr id="34" name="Group 33">
              <a:extLst>
                <a:ext uri="{FF2B5EF4-FFF2-40B4-BE49-F238E27FC236}">
                  <a16:creationId xmlns:a16="http://schemas.microsoft.com/office/drawing/2014/main" id="{D4FB3ED9-94A3-DFAA-C32A-14E96492FD28}"/>
                </a:ext>
              </a:extLst>
            </p:cNvPr>
            <p:cNvGrpSpPr/>
            <p:nvPr/>
          </p:nvGrpSpPr>
          <p:grpSpPr>
            <a:xfrm>
              <a:off x="3348018" y="1492801"/>
              <a:ext cx="4049600" cy="2846497"/>
              <a:chOff x="3348017" y="1492800"/>
              <a:chExt cx="4049600" cy="2846497"/>
            </a:xfrm>
          </p:grpSpPr>
          <p:sp>
            <p:nvSpPr>
              <p:cNvPr id="37" name="Pentagon 36">
                <a:extLst>
                  <a:ext uri="{FF2B5EF4-FFF2-40B4-BE49-F238E27FC236}">
                    <a16:creationId xmlns:a16="http://schemas.microsoft.com/office/drawing/2014/main" id="{BA9DF766-C914-74D6-91D7-D73D07556089}"/>
                  </a:ext>
                </a:extLst>
              </p:cNvPr>
              <p:cNvSpPr/>
              <p:nvPr/>
            </p:nvSpPr>
            <p:spPr>
              <a:xfrm>
                <a:off x="4330178" y="1901676"/>
                <a:ext cx="591671" cy="1912951"/>
              </a:xfrm>
              <a:prstGeom prst="homePlate">
                <a:avLst>
                  <a:gd name="adj" fmla="val 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F1F1F2"/>
                  </a:solidFill>
                  <a:latin typeface="Neue Haas Grotesk Text Pro" panose="020B0504020202020204" pitchFamily="34" charset="77"/>
                  <a:cs typeface="Arial" panose="020B0604020202020204" pitchFamily="34" charset="0"/>
                </a:endParaRPr>
              </a:p>
            </p:txBody>
          </p:sp>
          <p:sp>
            <p:nvSpPr>
              <p:cNvPr id="38" name="Title 2">
                <a:extLst>
                  <a:ext uri="{FF2B5EF4-FFF2-40B4-BE49-F238E27FC236}">
                    <a16:creationId xmlns:a16="http://schemas.microsoft.com/office/drawing/2014/main" id="{49CB690D-D6E6-F336-739F-FD69AA44158E}"/>
                  </a:ext>
                </a:extLst>
              </p:cNvPr>
              <p:cNvSpPr txBox="1">
                <a:spLocks/>
              </p:cNvSpPr>
              <p:nvPr/>
            </p:nvSpPr>
            <p:spPr>
              <a:xfrm>
                <a:off x="4452842" y="3877632"/>
                <a:ext cx="2741883" cy="461665"/>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70"/>
                <a:r>
                  <a:rPr lang="en-US" sz="2400" b="0" dirty="0">
                    <a:solidFill>
                      <a:srgbClr val="626362"/>
                    </a:solidFill>
                    <a:latin typeface="Neue Haas Grotesk Text Pro" panose="020B0504020202020204" pitchFamily="34" charset="77"/>
                    <a:cs typeface="Arial" panose="020B0604020202020204" pitchFamily="34" charset="0"/>
                  </a:rPr>
                  <a:t>2026</a:t>
                </a:r>
              </a:p>
            </p:txBody>
          </p:sp>
          <p:sp>
            <p:nvSpPr>
              <p:cNvPr id="39" name="Rectangle 38">
                <a:extLst>
                  <a:ext uri="{FF2B5EF4-FFF2-40B4-BE49-F238E27FC236}">
                    <a16:creationId xmlns:a16="http://schemas.microsoft.com/office/drawing/2014/main" id="{BA139588-5456-9F60-C17A-A6DA03F3B218}"/>
                  </a:ext>
                </a:extLst>
              </p:cNvPr>
              <p:cNvSpPr/>
              <p:nvPr/>
            </p:nvSpPr>
            <p:spPr>
              <a:xfrm>
                <a:off x="4291808" y="3459638"/>
                <a:ext cx="625941" cy="354990"/>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7A96"/>
                  </a:solidFill>
                  <a:latin typeface="Neue Haas Grotesk Text Pro" panose="020B0504020202020204" pitchFamily="34" charset="77"/>
                  <a:cs typeface="Arial" panose="020B0604020202020204" pitchFamily="34" charset="0"/>
                </a:endParaRPr>
              </a:p>
            </p:txBody>
          </p:sp>
          <p:cxnSp>
            <p:nvCxnSpPr>
              <p:cNvPr id="40" name="Straight Connector 39">
                <a:extLst>
                  <a:ext uri="{FF2B5EF4-FFF2-40B4-BE49-F238E27FC236}">
                    <a16:creationId xmlns:a16="http://schemas.microsoft.com/office/drawing/2014/main" id="{FC51D6F4-3D6C-A776-4318-C7553FF457D6}"/>
                  </a:ext>
                </a:extLst>
              </p:cNvPr>
              <p:cNvCxnSpPr>
                <a:cxnSpLocks/>
              </p:cNvCxnSpPr>
              <p:nvPr/>
            </p:nvCxnSpPr>
            <p:spPr>
              <a:xfrm flipH="1">
                <a:off x="4917748" y="1893634"/>
                <a:ext cx="1" cy="1920993"/>
              </a:xfrm>
              <a:prstGeom prst="line">
                <a:avLst/>
              </a:prstGeom>
              <a:ln w="19050">
                <a:solidFill>
                  <a:schemeClr val="tx1"/>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DB532B3C-C8F9-CE94-8197-FDCAB7B9CF98}"/>
                  </a:ext>
                </a:extLst>
              </p:cNvPr>
              <p:cNvCxnSpPr>
                <a:cxnSpLocks/>
              </p:cNvCxnSpPr>
              <p:nvPr/>
            </p:nvCxnSpPr>
            <p:spPr>
              <a:xfrm flipH="1">
                <a:off x="7397616" y="1893634"/>
                <a:ext cx="1" cy="2306072"/>
              </a:xfrm>
              <a:prstGeom prst="line">
                <a:avLst/>
              </a:prstGeom>
              <a:ln w="19050">
                <a:solidFill>
                  <a:schemeClr val="tx1"/>
                </a:solidFill>
                <a:headEnd type="none"/>
                <a:tailEnd type="oval"/>
              </a:ln>
              <a:effectLst/>
            </p:spPr>
            <p:style>
              <a:lnRef idx="2">
                <a:schemeClr val="accent1"/>
              </a:lnRef>
              <a:fillRef idx="0">
                <a:schemeClr val="accent1"/>
              </a:fillRef>
              <a:effectRef idx="1">
                <a:schemeClr val="accent1"/>
              </a:effectRef>
              <a:fontRef idx="minor">
                <a:schemeClr val="tx1"/>
              </a:fontRef>
            </p:style>
          </p:cxnSp>
          <p:sp>
            <p:nvSpPr>
              <p:cNvPr id="42" name="Title 2">
                <a:extLst>
                  <a:ext uri="{FF2B5EF4-FFF2-40B4-BE49-F238E27FC236}">
                    <a16:creationId xmlns:a16="http://schemas.microsoft.com/office/drawing/2014/main" id="{7DF4E5A0-8388-C43C-D222-356045D98226}"/>
                  </a:ext>
                </a:extLst>
              </p:cNvPr>
              <p:cNvSpPr txBox="1">
                <a:spLocks/>
              </p:cNvSpPr>
              <p:nvPr/>
            </p:nvSpPr>
            <p:spPr>
              <a:xfrm>
                <a:off x="3348017" y="1492800"/>
                <a:ext cx="2741879" cy="369332"/>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70"/>
                <a:r>
                  <a:rPr lang="en-US" sz="1600" b="0" dirty="0">
                    <a:solidFill>
                      <a:srgbClr val="626362"/>
                    </a:solidFill>
                    <a:latin typeface="Neue Haas Grotesk Text Pro" panose="020B0504020202020204" pitchFamily="34" charset="77"/>
                    <a:cs typeface="Arial" panose="020B0604020202020204" pitchFamily="34" charset="0"/>
                  </a:rPr>
                  <a:t>Up to an additional 2 ½ months</a:t>
                </a:r>
              </a:p>
            </p:txBody>
          </p:sp>
        </p:grpSp>
        <p:cxnSp>
          <p:nvCxnSpPr>
            <p:cNvPr id="35" name="Straight Connector 34">
              <a:extLst>
                <a:ext uri="{FF2B5EF4-FFF2-40B4-BE49-F238E27FC236}">
                  <a16:creationId xmlns:a16="http://schemas.microsoft.com/office/drawing/2014/main" id="{31E60FE4-8859-2735-D62A-1E8265A49C39}"/>
                </a:ext>
              </a:extLst>
            </p:cNvPr>
            <p:cNvCxnSpPr>
              <a:cxnSpLocks/>
            </p:cNvCxnSpPr>
            <p:nvPr/>
          </p:nvCxnSpPr>
          <p:spPr>
            <a:xfrm flipH="1">
              <a:off x="1273502" y="1893634"/>
              <a:ext cx="1" cy="2306072"/>
            </a:xfrm>
            <a:prstGeom prst="line">
              <a:avLst/>
            </a:prstGeom>
            <a:ln w="19050">
              <a:solidFill>
                <a:schemeClr val="tx1"/>
              </a:solidFill>
              <a:headEnd type="none"/>
              <a:tailEnd type="ova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9D80D3B8-0F00-4D18-CD1B-80B3F08843FE}"/>
                </a:ext>
              </a:extLst>
            </p:cNvPr>
            <p:cNvCxnSpPr>
              <a:cxnSpLocks/>
            </p:cNvCxnSpPr>
            <p:nvPr/>
          </p:nvCxnSpPr>
          <p:spPr>
            <a:xfrm flipH="1">
              <a:off x="4330181" y="1893634"/>
              <a:ext cx="1" cy="2306072"/>
            </a:xfrm>
            <a:prstGeom prst="line">
              <a:avLst/>
            </a:prstGeom>
            <a:ln w="19050">
              <a:solidFill>
                <a:schemeClr val="tx1"/>
              </a:solidFill>
              <a:headEnd type="none"/>
              <a:tailEnd type="ova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81120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E121E4-4AE6-648A-C906-8999F3E89C99}"/>
              </a:ext>
            </a:extLst>
          </p:cNvPr>
          <p:cNvSpPr>
            <a:spLocks noGrp="1"/>
          </p:cNvSpPr>
          <p:nvPr>
            <p:ph type="title"/>
          </p:nvPr>
        </p:nvSpPr>
        <p:spPr>
          <a:xfrm>
            <a:off x="853442" y="365762"/>
            <a:ext cx="10836993" cy="678733"/>
          </a:xfrm>
        </p:spPr>
        <p:txBody>
          <a:bodyPr/>
          <a:lstStyle/>
          <a:p>
            <a:r>
              <a:rPr lang="en-US" dirty="0">
                <a:latin typeface="Neue Haas Grotesk Text Pro" panose="020B0504020202020204" pitchFamily="34" charset="77"/>
                <a:cs typeface="Arial"/>
              </a:rPr>
              <a:t>2026 Carryover</a:t>
            </a:r>
            <a:endParaRPr lang="en-US" dirty="0">
              <a:latin typeface="Neue Haas Grotesk Text Pro" panose="020B0504020202020204" pitchFamily="34" charset="77"/>
              <a:cs typeface="Arial" panose="020B0604020202020204" pitchFamily="34" charset="0"/>
            </a:endParaRPr>
          </a:p>
        </p:txBody>
      </p:sp>
      <p:grpSp>
        <p:nvGrpSpPr>
          <p:cNvPr id="9" name="Group 8" descr="A graph showing Year 1's funds available throughout Year 1, with up to $550 able to carryover into Year 2.">
            <a:extLst>
              <a:ext uri="{FF2B5EF4-FFF2-40B4-BE49-F238E27FC236}">
                <a16:creationId xmlns:a16="http://schemas.microsoft.com/office/drawing/2014/main" id="{7E905201-6BAC-ED0D-E2C6-851FC48C5945}"/>
              </a:ext>
            </a:extLst>
          </p:cNvPr>
          <p:cNvGrpSpPr/>
          <p:nvPr/>
        </p:nvGrpSpPr>
        <p:grpSpPr>
          <a:xfrm>
            <a:off x="1680519" y="2532042"/>
            <a:ext cx="8409603" cy="3530797"/>
            <a:chOff x="1260389" y="1674178"/>
            <a:chExt cx="6307202" cy="2648098"/>
          </a:xfrm>
        </p:grpSpPr>
        <p:sp>
          <p:nvSpPr>
            <p:cNvPr id="10" name="Pentagon 9">
              <a:extLst>
                <a:ext uri="{FF2B5EF4-FFF2-40B4-BE49-F238E27FC236}">
                  <a16:creationId xmlns:a16="http://schemas.microsoft.com/office/drawing/2014/main" id="{75E6DB82-E5AF-E3EA-8804-D57CC2779CCD}"/>
                </a:ext>
              </a:extLst>
            </p:cNvPr>
            <p:cNvSpPr/>
            <p:nvPr/>
          </p:nvSpPr>
          <p:spPr>
            <a:xfrm>
              <a:off x="1260389" y="1682221"/>
              <a:ext cx="3069791" cy="1912951"/>
            </a:xfrm>
            <a:prstGeom prst="homePlate">
              <a:avLst>
                <a:gd name="adj" fmla="val 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F1F1F2"/>
                </a:solidFill>
                <a:latin typeface="Neue Haas Grotesk Text Pro" panose="020B0504020202020204" pitchFamily="34" charset="77"/>
                <a:cs typeface="Arial" panose="020B0604020202020204" pitchFamily="34" charset="0"/>
              </a:endParaRPr>
            </a:p>
          </p:txBody>
        </p:sp>
        <p:sp>
          <p:nvSpPr>
            <p:cNvPr id="11" name="Title 2">
              <a:extLst>
                <a:ext uri="{FF2B5EF4-FFF2-40B4-BE49-F238E27FC236}">
                  <a16:creationId xmlns:a16="http://schemas.microsoft.com/office/drawing/2014/main" id="{9AB8AF44-0F1B-49FD-3C14-146CB0562F1C}"/>
                </a:ext>
              </a:extLst>
            </p:cNvPr>
            <p:cNvSpPr txBox="1">
              <a:spLocks/>
            </p:cNvSpPr>
            <p:nvPr/>
          </p:nvSpPr>
          <p:spPr>
            <a:xfrm>
              <a:off x="1383727" y="3658176"/>
              <a:ext cx="2990797" cy="461665"/>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70"/>
              <a:r>
                <a:rPr lang="en-US" sz="2400" b="0" dirty="0">
                  <a:solidFill>
                    <a:srgbClr val="626362"/>
                  </a:solidFill>
                  <a:latin typeface="Neue Haas Grotesk Text Pro" panose="020B0504020202020204" pitchFamily="34" charset="77"/>
                  <a:cs typeface="Arial" panose="020B0604020202020204" pitchFamily="34" charset="0"/>
                </a:rPr>
                <a:t>2025</a:t>
              </a:r>
            </a:p>
          </p:txBody>
        </p:sp>
        <p:sp>
          <p:nvSpPr>
            <p:cNvPr id="12" name="Rectangle 11">
              <a:extLst>
                <a:ext uri="{FF2B5EF4-FFF2-40B4-BE49-F238E27FC236}">
                  <a16:creationId xmlns:a16="http://schemas.microsoft.com/office/drawing/2014/main" id="{9DC7863F-F888-645C-3C7C-C36747113779}"/>
                </a:ext>
              </a:extLst>
            </p:cNvPr>
            <p:cNvSpPr/>
            <p:nvPr/>
          </p:nvSpPr>
          <p:spPr>
            <a:xfrm>
              <a:off x="1279243" y="1682221"/>
              <a:ext cx="888923" cy="1912951"/>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AAC6"/>
                </a:solidFill>
                <a:latin typeface="Neue Haas Grotesk Text Pro" panose="020B0504020202020204" pitchFamily="34" charset="77"/>
                <a:cs typeface="Arial" panose="020B0604020202020204" pitchFamily="34" charset="0"/>
              </a:endParaRPr>
            </a:p>
          </p:txBody>
        </p:sp>
        <p:sp>
          <p:nvSpPr>
            <p:cNvPr id="13" name="Rectangle 12">
              <a:extLst>
                <a:ext uri="{FF2B5EF4-FFF2-40B4-BE49-F238E27FC236}">
                  <a16:creationId xmlns:a16="http://schemas.microsoft.com/office/drawing/2014/main" id="{FC0CA2F9-490A-8FCC-8C0E-ABC913CF0EC5}"/>
                </a:ext>
              </a:extLst>
            </p:cNvPr>
            <p:cNvSpPr/>
            <p:nvPr/>
          </p:nvSpPr>
          <p:spPr>
            <a:xfrm>
              <a:off x="2033388" y="1958137"/>
              <a:ext cx="1099702" cy="1637035"/>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AAC6"/>
                </a:solidFill>
                <a:latin typeface="Neue Haas Grotesk Text Pro" panose="020B0504020202020204" pitchFamily="34" charset="77"/>
                <a:cs typeface="Arial" panose="020B0604020202020204" pitchFamily="34" charset="0"/>
              </a:endParaRPr>
            </a:p>
          </p:txBody>
        </p:sp>
        <p:sp>
          <p:nvSpPr>
            <p:cNvPr id="14" name="Rectangle 13">
              <a:extLst>
                <a:ext uri="{FF2B5EF4-FFF2-40B4-BE49-F238E27FC236}">
                  <a16:creationId xmlns:a16="http://schemas.microsoft.com/office/drawing/2014/main" id="{8A155D28-84C1-3166-8B2C-09840D5EDF6E}"/>
                </a:ext>
              </a:extLst>
            </p:cNvPr>
            <p:cNvSpPr/>
            <p:nvPr/>
          </p:nvSpPr>
          <p:spPr>
            <a:xfrm>
              <a:off x="2551862" y="2872537"/>
              <a:ext cx="888923" cy="722635"/>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AAC6"/>
                </a:solidFill>
                <a:latin typeface="Neue Haas Grotesk Text Pro" panose="020B0504020202020204" pitchFamily="34" charset="77"/>
                <a:cs typeface="Arial" panose="020B0604020202020204" pitchFamily="34" charset="0"/>
              </a:endParaRPr>
            </a:p>
          </p:txBody>
        </p:sp>
        <p:sp>
          <p:nvSpPr>
            <p:cNvPr id="15" name="Rectangle 14">
              <a:extLst>
                <a:ext uri="{FF2B5EF4-FFF2-40B4-BE49-F238E27FC236}">
                  <a16:creationId xmlns:a16="http://schemas.microsoft.com/office/drawing/2014/main" id="{C77F19EB-90E5-7058-A127-D0BEBB2AD82F}"/>
                </a:ext>
              </a:extLst>
            </p:cNvPr>
            <p:cNvSpPr/>
            <p:nvPr/>
          </p:nvSpPr>
          <p:spPr>
            <a:xfrm>
              <a:off x="3353140" y="3133507"/>
              <a:ext cx="968535" cy="461665"/>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AAC6"/>
                </a:solidFill>
                <a:latin typeface="Neue Haas Grotesk Text Pro" panose="020B0504020202020204" pitchFamily="34" charset="77"/>
                <a:cs typeface="Arial" panose="020B0604020202020204" pitchFamily="34" charset="0"/>
              </a:endParaRPr>
            </a:p>
          </p:txBody>
        </p:sp>
        <p:cxnSp>
          <p:nvCxnSpPr>
            <p:cNvPr id="16" name="Straight Connector 15">
              <a:extLst>
                <a:ext uri="{FF2B5EF4-FFF2-40B4-BE49-F238E27FC236}">
                  <a16:creationId xmlns:a16="http://schemas.microsoft.com/office/drawing/2014/main" id="{48693632-17EA-46A5-685E-5899C90580C1}"/>
                </a:ext>
              </a:extLst>
            </p:cNvPr>
            <p:cNvCxnSpPr>
              <a:cxnSpLocks/>
            </p:cNvCxnSpPr>
            <p:nvPr/>
          </p:nvCxnSpPr>
          <p:spPr>
            <a:xfrm flipH="1">
              <a:off x="1273502" y="1674178"/>
              <a:ext cx="1" cy="2306072"/>
            </a:xfrm>
            <a:prstGeom prst="line">
              <a:avLst/>
            </a:prstGeom>
            <a:ln w="19050">
              <a:solidFill>
                <a:schemeClr val="tx1"/>
              </a:solidFill>
              <a:headEnd type="none"/>
              <a:tailEnd type="oval"/>
            </a:ln>
            <a:effectLst/>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A62E154D-2891-E151-7A1F-878AA01056EA}"/>
                </a:ext>
              </a:extLst>
            </p:cNvPr>
            <p:cNvGrpSpPr/>
            <p:nvPr/>
          </p:nvGrpSpPr>
          <p:grpSpPr>
            <a:xfrm>
              <a:off x="4285839" y="1674178"/>
              <a:ext cx="3281752" cy="2445663"/>
              <a:chOff x="4285838" y="1893634"/>
              <a:chExt cx="3281752" cy="2445663"/>
            </a:xfrm>
          </p:grpSpPr>
          <p:sp>
            <p:nvSpPr>
              <p:cNvPr id="20" name="Pentagon 19">
                <a:extLst>
                  <a:ext uri="{FF2B5EF4-FFF2-40B4-BE49-F238E27FC236}">
                    <a16:creationId xmlns:a16="http://schemas.microsoft.com/office/drawing/2014/main" id="{F92E9D5E-A4C2-0C73-0F56-13E71F86DF93}"/>
                  </a:ext>
                </a:extLst>
              </p:cNvPr>
              <p:cNvSpPr/>
              <p:nvPr/>
            </p:nvSpPr>
            <p:spPr>
              <a:xfrm>
                <a:off x="4342953" y="2997214"/>
                <a:ext cx="3069791" cy="817414"/>
              </a:xfrm>
              <a:prstGeom prst="homePlate">
                <a:avLst>
                  <a:gd name="adj" fmla="val 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F1F1F2"/>
                  </a:solidFill>
                  <a:latin typeface="Neue Haas Grotesk Text Pro" panose="020B0504020202020204" pitchFamily="34" charset="77"/>
                  <a:cs typeface="Arial" panose="020B0604020202020204" pitchFamily="34" charset="0"/>
                </a:endParaRPr>
              </a:p>
            </p:txBody>
          </p:sp>
          <p:sp>
            <p:nvSpPr>
              <p:cNvPr id="21" name="Title 2">
                <a:extLst>
                  <a:ext uri="{FF2B5EF4-FFF2-40B4-BE49-F238E27FC236}">
                    <a16:creationId xmlns:a16="http://schemas.microsoft.com/office/drawing/2014/main" id="{5CD7AA75-44DF-CE56-2DFA-A7D119B74725}"/>
                  </a:ext>
                </a:extLst>
              </p:cNvPr>
              <p:cNvSpPr txBox="1">
                <a:spLocks/>
              </p:cNvSpPr>
              <p:nvPr/>
            </p:nvSpPr>
            <p:spPr>
              <a:xfrm>
                <a:off x="4452842" y="3877632"/>
                <a:ext cx="2741883" cy="461665"/>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70"/>
                <a:r>
                  <a:rPr lang="en-US" sz="2400" b="0" dirty="0">
                    <a:solidFill>
                      <a:srgbClr val="626362"/>
                    </a:solidFill>
                    <a:latin typeface="Neue Haas Grotesk Text Pro" panose="020B0504020202020204" pitchFamily="34" charset="77"/>
                    <a:cs typeface="Arial" panose="020B0604020202020204" pitchFamily="34" charset="0"/>
                  </a:rPr>
                  <a:t>2026</a:t>
                </a:r>
              </a:p>
            </p:txBody>
          </p:sp>
          <p:sp>
            <p:nvSpPr>
              <p:cNvPr id="22" name="Rectangle 21">
                <a:extLst>
                  <a:ext uri="{FF2B5EF4-FFF2-40B4-BE49-F238E27FC236}">
                    <a16:creationId xmlns:a16="http://schemas.microsoft.com/office/drawing/2014/main" id="{008E916A-FCC0-3DF6-A6DB-09E6045F4EEC}"/>
                  </a:ext>
                </a:extLst>
              </p:cNvPr>
              <p:cNvSpPr/>
              <p:nvPr/>
            </p:nvSpPr>
            <p:spPr>
              <a:xfrm>
                <a:off x="4285838" y="3459638"/>
                <a:ext cx="790362" cy="354990"/>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AAC6"/>
                  </a:solidFill>
                  <a:latin typeface="Neue Haas Grotesk Text Pro" panose="020B0504020202020204" pitchFamily="34" charset="77"/>
                  <a:cs typeface="Arial" panose="020B0604020202020204" pitchFamily="34" charset="0"/>
                </a:endParaRPr>
              </a:p>
            </p:txBody>
          </p:sp>
          <p:sp>
            <p:nvSpPr>
              <p:cNvPr id="23" name="Rectangle 22">
                <a:extLst>
                  <a:ext uri="{FF2B5EF4-FFF2-40B4-BE49-F238E27FC236}">
                    <a16:creationId xmlns:a16="http://schemas.microsoft.com/office/drawing/2014/main" id="{0C23519D-7303-4FA3-588E-2F09E6691E42}"/>
                  </a:ext>
                </a:extLst>
              </p:cNvPr>
              <p:cNvSpPr/>
              <p:nvPr/>
            </p:nvSpPr>
            <p:spPr>
              <a:xfrm>
                <a:off x="5042930" y="3648173"/>
                <a:ext cx="1166101" cy="166454"/>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AAC6"/>
                  </a:solidFill>
                  <a:latin typeface="Neue Haas Grotesk Text Pro" panose="020B0504020202020204" pitchFamily="34" charset="77"/>
                  <a:cs typeface="Arial" panose="020B0604020202020204" pitchFamily="34" charset="0"/>
                </a:endParaRPr>
              </a:p>
            </p:txBody>
          </p:sp>
          <p:cxnSp>
            <p:nvCxnSpPr>
              <p:cNvPr id="24" name="Straight Connector 23">
                <a:extLst>
                  <a:ext uri="{FF2B5EF4-FFF2-40B4-BE49-F238E27FC236}">
                    <a16:creationId xmlns:a16="http://schemas.microsoft.com/office/drawing/2014/main" id="{C1AD42FF-371B-ED90-8954-5DF8496B696A}"/>
                  </a:ext>
                </a:extLst>
              </p:cNvPr>
              <p:cNvCxnSpPr>
                <a:cxnSpLocks/>
              </p:cNvCxnSpPr>
              <p:nvPr/>
            </p:nvCxnSpPr>
            <p:spPr>
              <a:xfrm flipH="1">
                <a:off x="7397616" y="1893634"/>
                <a:ext cx="1" cy="2306072"/>
              </a:xfrm>
              <a:prstGeom prst="line">
                <a:avLst/>
              </a:prstGeom>
              <a:ln w="19050">
                <a:solidFill>
                  <a:schemeClr val="tx1"/>
                </a:solidFill>
                <a:headEnd type="none"/>
                <a:tailEnd type="ova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62E874FD-E7FE-EF92-8975-02ED892751CB}"/>
                  </a:ext>
                </a:extLst>
              </p:cNvPr>
              <p:cNvCxnSpPr>
                <a:cxnSpLocks/>
                <a:stCxn id="26" idx="1"/>
              </p:cNvCxnSpPr>
              <p:nvPr/>
            </p:nvCxnSpPr>
            <p:spPr>
              <a:xfrm flipH="1">
                <a:off x="4330184" y="2550996"/>
                <a:ext cx="889391" cy="3154"/>
              </a:xfrm>
              <a:prstGeom prst="line">
                <a:avLst/>
              </a:prstGeom>
              <a:ln w="19050">
                <a:solidFill>
                  <a:schemeClr val="tx1"/>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6" name="Title 2">
                <a:extLst>
                  <a:ext uri="{FF2B5EF4-FFF2-40B4-BE49-F238E27FC236}">
                    <a16:creationId xmlns:a16="http://schemas.microsoft.com/office/drawing/2014/main" id="{7FE30D27-754C-640B-30A6-9F32747221CD}"/>
                  </a:ext>
                </a:extLst>
              </p:cNvPr>
              <p:cNvSpPr txBox="1">
                <a:spLocks/>
              </p:cNvSpPr>
              <p:nvPr/>
            </p:nvSpPr>
            <p:spPr>
              <a:xfrm>
                <a:off x="5219575" y="2366330"/>
                <a:ext cx="2348015" cy="369332"/>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70"/>
                <a:r>
                  <a:rPr lang="en-US" sz="1600" dirty="0">
                    <a:solidFill>
                      <a:srgbClr val="007A96"/>
                    </a:solidFill>
                    <a:latin typeface="Neue Haas Grotesk Text Pro" panose="020B0504020202020204" pitchFamily="34" charset="77"/>
                    <a:cs typeface="Arial"/>
                  </a:rPr>
                  <a:t>Up to $680</a:t>
                </a:r>
                <a:endParaRPr lang="en-US" sz="1600" dirty="0">
                  <a:solidFill>
                    <a:srgbClr val="007A96"/>
                  </a:solidFill>
                  <a:latin typeface="Neue Haas Grotesk Text Pro" panose="020B0504020202020204" pitchFamily="34" charset="77"/>
                  <a:cs typeface="Arial" panose="020B0604020202020204" pitchFamily="34" charset="0"/>
                </a:endParaRPr>
              </a:p>
            </p:txBody>
          </p:sp>
        </p:grpSp>
        <p:sp>
          <p:nvSpPr>
            <p:cNvPr id="18" name="TextBox 17">
              <a:extLst>
                <a:ext uri="{FF2B5EF4-FFF2-40B4-BE49-F238E27FC236}">
                  <a16:creationId xmlns:a16="http://schemas.microsoft.com/office/drawing/2014/main" id="{AB3EB588-85DC-2589-3488-76F12A30453A}"/>
                </a:ext>
              </a:extLst>
            </p:cNvPr>
            <p:cNvSpPr txBox="1"/>
            <p:nvPr/>
          </p:nvSpPr>
          <p:spPr>
            <a:xfrm>
              <a:off x="7368989" y="3976027"/>
              <a:ext cx="138548" cy="346249"/>
            </a:xfrm>
            <a:prstGeom prst="rect">
              <a:avLst/>
            </a:prstGeom>
            <a:noFill/>
          </p:spPr>
          <p:txBody>
            <a:bodyPr wrap="none" rtlCol="0">
              <a:spAutoFit/>
            </a:bodyPr>
            <a:lstStyle/>
            <a:p>
              <a:pPr defTabSz="609570"/>
              <a:endParaRPr lang="en-US" sz="2400" err="1">
                <a:solidFill>
                  <a:srgbClr val="7F7F7F"/>
                </a:solidFill>
                <a:latin typeface="Neue Haas Grotesk Text Pro" panose="020B0504020202020204" pitchFamily="34" charset="77"/>
                <a:cs typeface="Arial" panose="020B0604020202020204" pitchFamily="34" charset="0"/>
              </a:endParaRPr>
            </a:p>
          </p:txBody>
        </p:sp>
        <p:cxnSp>
          <p:nvCxnSpPr>
            <p:cNvPr id="19" name="Straight Connector 18">
              <a:extLst>
                <a:ext uri="{FF2B5EF4-FFF2-40B4-BE49-F238E27FC236}">
                  <a16:creationId xmlns:a16="http://schemas.microsoft.com/office/drawing/2014/main" id="{618048FD-C045-BF08-E909-19B086134271}"/>
                </a:ext>
              </a:extLst>
            </p:cNvPr>
            <p:cNvCxnSpPr>
              <a:cxnSpLocks/>
            </p:cNvCxnSpPr>
            <p:nvPr/>
          </p:nvCxnSpPr>
          <p:spPr>
            <a:xfrm flipH="1">
              <a:off x="4330181" y="1674178"/>
              <a:ext cx="1" cy="2306072"/>
            </a:xfrm>
            <a:prstGeom prst="line">
              <a:avLst/>
            </a:prstGeom>
            <a:ln w="19050">
              <a:solidFill>
                <a:schemeClr val="tx1"/>
              </a:solidFill>
              <a:headEnd type="none"/>
              <a:tailEnd type="ova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57185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erson wearing glasses and a grey shirt&#10;&#10;Description automatically generated with low confidence">
            <a:extLst>
              <a:ext uri="{FF2B5EF4-FFF2-40B4-BE49-F238E27FC236}">
                <a16:creationId xmlns:a16="http://schemas.microsoft.com/office/drawing/2014/main" id="{602F5CF5-1566-49DB-0C40-671B3DD98006}"/>
              </a:ext>
            </a:extLst>
          </p:cNvPr>
          <p:cNvPicPr>
            <a:picLocks noGrp="1" noChangeAspect="1"/>
          </p:cNvPicPr>
          <p:nvPr>
            <p:ph type="pic" idx="17"/>
          </p:nvPr>
        </p:nvPicPr>
        <p:blipFill rotWithShape="1">
          <a:blip r:embed="rId3" cstate="screen">
            <a:extLst>
              <a:ext uri="{28A0092B-C50C-407E-A947-70E740481C1C}">
                <a14:useLocalDpi xmlns:a14="http://schemas.microsoft.com/office/drawing/2010/main"/>
              </a:ext>
            </a:extLst>
          </a:blip>
          <a:srcRect/>
          <a:stretch/>
        </p:blipFill>
        <p:spPr>
          <a:xfrm>
            <a:off x="5339355" y="-4"/>
            <a:ext cx="6852647" cy="6857999"/>
          </a:xfrm>
        </p:spPr>
      </p:pic>
      <p:sp>
        <p:nvSpPr>
          <p:cNvPr id="11" name="Title 2">
            <a:extLst>
              <a:ext uri="{FF2B5EF4-FFF2-40B4-BE49-F238E27FC236}">
                <a16:creationId xmlns:a16="http://schemas.microsoft.com/office/drawing/2014/main" id="{BF6CF649-47A2-AA19-E97C-FBF329CE7C51}"/>
              </a:ext>
            </a:extLst>
          </p:cNvPr>
          <p:cNvSpPr>
            <a:spLocks noGrp="1"/>
          </p:cNvSpPr>
          <p:nvPr>
            <p:ph type="title"/>
          </p:nvPr>
        </p:nvSpPr>
        <p:spPr>
          <a:xfrm>
            <a:off x="853441" y="365759"/>
            <a:ext cx="5658627" cy="1431177"/>
          </a:xfrm>
        </p:spPr>
        <p:txBody>
          <a:bodyPr/>
          <a:lstStyle/>
          <a:p>
            <a:r>
              <a:rPr lang="en-US" dirty="0"/>
              <a:t>Save more for dental and vision expenses</a:t>
            </a:r>
          </a:p>
        </p:txBody>
      </p:sp>
      <p:sp>
        <p:nvSpPr>
          <p:cNvPr id="13" name="SmartArt Placeholder 13">
            <a:extLst>
              <a:ext uri="{FF2B5EF4-FFF2-40B4-BE49-F238E27FC236}">
                <a16:creationId xmlns:a16="http://schemas.microsoft.com/office/drawing/2014/main" id="{4A2D50FC-F294-FFEE-B799-65505420F2AF}"/>
              </a:ext>
            </a:extLst>
          </p:cNvPr>
          <p:cNvSpPr>
            <a:spLocks noGrp="1"/>
          </p:cNvSpPr>
          <p:nvPr>
            <p:ph type="dgm" sz="quarter" idx="47"/>
          </p:nvPr>
        </p:nvSpPr>
        <p:spPr>
          <a:xfrm>
            <a:off x="1" y="2545384"/>
            <a:ext cx="6112621" cy="3198403"/>
          </a:xfrm>
        </p:spPr>
        <p:txBody>
          <a:bodyPr/>
          <a:lstStyle/>
          <a:p>
            <a:endParaRPr lang="en-US" dirty="0"/>
          </a:p>
        </p:txBody>
      </p:sp>
      <p:sp>
        <p:nvSpPr>
          <p:cNvPr id="15" name="SmartArt Placeholder 11">
            <a:extLst>
              <a:ext uri="{FF2B5EF4-FFF2-40B4-BE49-F238E27FC236}">
                <a16:creationId xmlns:a16="http://schemas.microsoft.com/office/drawing/2014/main" id="{5052D864-74C6-DD62-0207-FF149ACF9D48}"/>
              </a:ext>
            </a:extLst>
          </p:cNvPr>
          <p:cNvSpPr>
            <a:spLocks noGrp="1"/>
          </p:cNvSpPr>
          <p:nvPr>
            <p:ph type="dgm" sz="quarter" idx="27"/>
          </p:nvPr>
        </p:nvSpPr>
        <p:spPr>
          <a:xfrm>
            <a:off x="6112623" y="2545384"/>
            <a:ext cx="118099" cy="3198403"/>
          </a:xfrm>
        </p:spPr>
        <p:txBody>
          <a:bodyPr/>
          <a:lstStyle/>
          <a:p>
            <a:endParaRPr lang="en-US" dirty="0"/>
          </a:p>
        </p:txBody>
      </p:sp>
      <p:sp>
        <p:nvSpPr>
          <p:cNvPr id="17" name="Text Placeholder 5">
            <a:extLst>
              <a:ext uri="{FF2B5EF4-FFF2-40B4-BE49-F238E27FC236}">
                <a16:creationId xmlns:a16="http://schemas.microsoft.com/office/drawing/2014/main" id="{77877267-9E41-4760-FC40-A32E2223A378}"/>
              </a:ext>
            </a:extLst>
          </p:cNvPr>
          <p:cNvSpPr>
            <a:spLocks noGrp="1"/>
          </p:cNvSpPr>
          <p:nvPr>
            <p:ph type="body" sz="quarter" idx="12"/>
          </p:nvPr>
        </p:nvSpPr>
        <p:spPr>
          <a:xfrm>
            <a:off x="854666" y="3530976"/>
            <a:ext cx="4743493" cy="1788994"/>
          </a:xfrm>
        </p:spPr>
        <p:txBody>
          <a:bodyPr/>
          <a:lstStyle/>
          <a:p>
            <a:r>
              <a:rPr lang="en-US" sz="2250" dirty="0">
                <a:solidFill>
                  <a:schemeClr val="tx1"/>
                </a:solidFill>
                <a:latin typeface="Neue Haas Grotesk Text Pro"/>
              </a:rPr>
              <a:t>A Limited Purpose Flexible Spending Account (LPFSA) lets you use tax-free</a:t>
            </a:r>
            <a:r>
              <a:rPr lang="en-US" sz="2250" baseline="30000" dirty="0">
                <a:solidFill>
                  <a:schemeClr val="tx1"/>
                </a:solidFill>
                <a:latin typeface="Neue Haas Grotesk Text Pro"/>
              </a:rPr>
              <a:t>1</a:t>
            </a:r>
            <a:r>
              <a:rPr lang="en-US" sz="2250" dirty="0">
                <a:solidFill>
                  <a:schemeClr val="tx1"/>
                </a:solidFill>
                <a:latin typeface="Neue Haas Grotesk Text Pro"/>
              </a:rPr>
              <a:t> money to pay for eligible dental and vision expenses.</a:t>
            </a:r>
          </a:p>
        </p:txBody>
      </p:sp>
      <p:sp>
        <p:nvSpPr>
          <p:cNvPr id="18" name="Content Placeholder 7">
            <a:extLst>
              <a:ext uri="{FF2B5EF4-FFF2-40B4-BE49-F238E27FC236}">
                <a16:creationId xmlns:a16="http://schemas.microsoft.com/office/drawing/2014/main" id="{2CBE0418-8665-DA36-3004-E8DA7FC18B51}"/>
              </a:ext>
            </a:extLst>
          </p:cNvPr>
          <p:cNvSpPr>
            <a:spLocks noGrp="1"/>
          </p:cNvSpPr>
          <p:nvPr>
            <p:ph sz="quarter" idx="15"/>
          </p:nvPr>
        </p:nvSpPr>
        <p:spPr>
          <a:xfrm>
            <a:off x="852488" y="5999015"/>
            <a:ext cx="3914775" cy="692264"/>
          </a:xfrm>
        </p:spPr>
        <p:txBody>
          <a:bodyPr vert="horz" lIns="0" tIns="0" rIns="0" bIns="0" rtlCol="0" anchor="t">
            <a:noAutofit/>
          </a:bodyPr>
          <a:lstStyle/>
          <a:p>
            <a:r>
              <a:rPr lang="en-US" baseline="30000" dirty="0">
                <a:solidFill>
                  <a:schemeClr val="accent6"/>
                </a:solidFill>
              </a:rPr>
              <a:t>1</a:t>
            </a:r>
            <a:r>
              <a:rPr lang="en-US" dirty="0">
                <a:solidFill>
                  <a:schemeClr val="accent6"/>
                </a:solidFill>
              </a:rPr>
              <a:t>LPFSAs are never taxed at a federal income tax level when used appropriately for qualified dental and vision expenses. Also, most states recognize LPFSA funds as tax deductible with very few exceptions. Please consult a tax advisor regarding your state’s specific rules. </a:t>
            </a:r>
          </a:p>
        </p:txBody>
      </p:sp>
      <p:pic>
        <p:nvPicPr>
          <p:cNvPr id="19" name="Graphic 18">
            <a:extLst>
              <a:ext uri="{FF2B5EF4-FFF2-40B4-BE49-F238E27FC236}">
                <a16:creationId xmlns:a16="http://schemas.microsoft.com/office/drawing/2014/main" id="{1A7BDC11-493B-7088-0B91-E82FA7F7CF58}"/>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865399" y="3058101"/>
            <a:ext cx="578740" cy="399131"/>
          </a:xfrm>
          <a:prstGeom prst="rect">
            <a:avLst/>
          </a:prstGeom>
        </p:spPr>
      </p:pic>
    </p:spTree>
    <p:extLst>
      <p:ext uri="{BB962C8B-B14F-4D97-AF65-F5344CB8AC3E}">
        <p14:creationId xmlns:p14="http://schemas.microsoft.com/office/powerpoint/2010/main" val="1603394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7" descr="A person trying on glasses&#10;&#10;Description automatically generated with medium confidence">
            <a:extLst>
              <a:ext uri="{FF2B5EF4-FFF2-40B4-BE49-F238E27FC236}">
                <a16:creationId xmlns:a16="http://schemas.microsoft.com/office/drawing/2014/main" id="{884FDCC8-3AF2-B926-60EF-02727AEE7D5D}"/>
              </a:ext>
            </a:extLst>
          </p:cNvPr>
          <p:cNvPicPr>
            <a:picLocks noGrp="1" noChangeAspect="1"/>
          </p:cNvPicPr>
          <p:nvPr>
            <p:ph type="pic" idx="16"/>
          </p:nvPr>
        </p:nvPicPr>
        <p:blipFill rotWithShape="1">
          <a:blip r:embed="rId3" cstate="screen">
            <a:extLst>
              <a:ext uri="{28A0092B-C50C-407E-A947-70E740481C1C}">
                <a14:useLocalDpi xmlns:a14="http://schemas.microsoft.com/office/drawing/2010/main"/>
              </a:ext>
            </a:extLst>
          </a:blip>
          <a:srcRect l="8444"/>
          <a:stretch/>
        </p:blipFill>
        <p:spPr>
          <a:xfrm>
            <a:off x="4086987" y="0"/>
            <a:ext cx="8103425" cy="6858000"/>
          </a:xfrm>
        </p:spPr>
      </p:pic>
      <p:sp>
        <p:nvSpPr>
          <p:cNvPr id="14" name="Rectangle 13">
            <a:extLst>
              <a:ext uri="{FF2B5EF4-FFF2-40B4-BE49-F238E27FC236}">
                <a16:creationId xmlns:a16="http://schemas.microsoft.com/office/drawing/2014/main" id="{1059B54B-476F-60AD-E6DA-2BEE8A11C706}"/>
              </a:ext>
              <a:ext uri="{C183D7F6-B498-43B3-948B-1728B52AA6E4}">
                <adec:decorative xmlns:adec="http://schemas.microsoft.com/office/drawing/2017/decorative" val="1"/>
              </a:ext>
            </a:extLst>
          </p:cNvPr>
          <p:cNvSpPr/>
          <p:nvPr/>
        </p:nvSpPr>
        <p:spPr>
          <a:xfrm>
            <a:off x="4086988" y="1603"/>
            <a:ext cx="2902355" cy="6856397"/>
          </a:xfrm>
          <a:prstGeom prst="rect">
            <a:avLst/>
          </a:prstGeom>
          <a:gradFill flip="none" rotWithShape="1">
            <a:gsLst>
              <a:gs pos="95000">
                <a:schemeClr val="bg1">
                  <a:alpha val="0"/>
                </a:schemeClr>
              </a:gs>
              <a:gs pos="18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3200">
              <a:solidFill>
                <a:srgbClr val="00AAC6"/>
              </a:solidFill>
            </a:endParaRPr>
          </a:p>
        </p:txBody>
      </p:sp>
      <p:sp>
        <p:nvSpPr>
          <p:cNvPr id="4" name="Rectangle 3">
            <a:extLst>
              <a:ext uri="{FF2B5EF4-FFF2-40B4-BE49-F238E27FC236}">
                <a16:creationId xmlns:a16="http://schemas.microsoft.com/office/drawing/2014/main" id="{E335A2D7-0980-9007-086A-DC4E22C00DE3}"/>
              </a:ext>
              <a:ext uri="{C183D7F6-B498-43B3-948B-1728B52AA6E4}">
                <adec:decorative xmlns:adec="http://schemas.microsoft.com/office/drawing/2017/decorative" val="1"/>
              </a:ext>
            </a:extLst>
          </p:cNvPr>
          <p:cNvSpPr/>
          <p:nvPr/>
        </p:nvSpPr>
        <p:spPr>
          <a:xfrm>
            <a:off x="3339631" y="1603"/>
            <a:ext cx="2902355" cy="6856397"/>
          </a:xfrm>
          <a:prstGeom prst="rect">
            <a:avLst/>
          </a:prstGeom>
          <a:gradFill flip="none" rotWithShape="1">
            <a:gsLst>
              <a:gs pos="95000">
                <a:schemeClr val="bg1">
                  <a:alpha val="0"/>
                </a:schemeClr>
              </a:gs>
              <a:gs pos="18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3200">
              <a:solidFill>
                <a:srgbClr val="00AAC6"/>
              </a:solidFill>
            </a:endParaRPr>
          </a:p>
        </p:txBody>
      </p:sp>
      <p:sp>
        <p:nvSpPr>
          <p:cNvPr id="18" name="Content Placeholder 7">
            <a:extLst>
              <a:ext uri="{FF2B5EF4-FFF2-40B4-BE49-F238E27FC236}">
                <a16:creationId xmlns:a16="http://schemas.microsoft.com/office/drawing/2014/main" id="{BD45B15E-9350-4C2E-E4FD-A812A8A62E5E}"/>
              </a:ext>
            </a:extLst>
          </p:cNvPr>
          <p:cNvSpPr txBox="1">
            <a:spLocks/>
          </p:cNvSpPr>
          <p:nvPr/>
        </p:nvSpPr>
        <p:spPr>
          <a:xfrm>
            <a:off x="842923" y="6581019"/>
            <a:ext cx="4066245" cy="123111"/>
          </a:xfrm>
          <a:prstGeom prst="rect">
            <a:avLst/>
          </a:prstGeom>
        </p:spPr>
        <p:txBody>
          <a:bodyPr vert="horz" wrap="square" lIns="0" tIns="0" rIns="0" bIns="0" rtlCol="0" anchor="b">
            <a:spAutoFit/>
          </a:bodyPr>
          <a:lstStyle>
            <a:lvl1pPr marL="0" indent="0" algn="l" defTabSz="457189" rtl="0" eaLnBrk="1" latinLnBrk="0" hangingPunct="1">
              <a:lnSpc>
                <a:spcPts val="800"/>
              </a:lnSpc>
              <a:spcBef>
                <a:spcPts val="0"/>
              </a:spcBef>
              <a:spcAft>
                <a:spcPts val="200"/>
              </a:spcAft>
              <a:buFont typeface="Wingdings" pitchFamily="2" charset="2"/>
              <a:buNone/>
              <a:tabLst/>
              <a:defRPr sz="600" b="0" i="0" kern="1200">
                <a:solidFill>
                  <a:schemeClr val="tx1">
                    <a:lumMod val="90000"/>
                    <a:lumOff val="10000"/>
                  </a:schemeClr>
                </a:solidFill>
                <a:latin typeface="Neue Haas Grotesk Text Pro" panose="020B0504020202020204" pitchFamily="34" charset="0"/>
                <a:ea typeface="+mn-ea"/>
                <a:cs typeface="+mn-cs"/>
              </a:defRPr>
            </a:lvl1pPr>
            <a:lvl2pPr marL="457189" indent="0" algn="l" defTabSz="457189" rtl="0" eaLnBrk="1" latinLnBrk="0" hangingPunct="1">
              <a:lnSpc>
                <a:spcPct val="130000"/>
              </a:lnSpc>
              <a:spcBef>
                <a:spcPts val="0"/>
              </a:spcBef>
              <a:spcAft>
                <a:spcPts val="600"/>
              </a:spcAft>
              <a:buFont typeface="Wingdings" pitchFamily="2" charset="2"/>
              <a:buNone/>
              <a:tabLst/>
              <a:defRPr sz="1100" b="0" i="0" kern="1200">
                <a:solidFill>
                  <a:schemeClr val="tx1"/>
                </a:solidFill>
                <a:latin typeface="Neue Haas Grotesk Text Pro" panose="020B0504020202020204" pitchFamily="34" charset="0"/>
                <a:ea typeface="+mn-ea"/>
                <a:cs typeface="+mn-cs"/>
              </a:defRPr>
            </a:lvl2pPr>
            <a:lvl3pPr marL="914378" indent="0" algn="l" defTabSz="457189" rtl="0" eaLnBrk="1" latinLnBrk="0" hangingPunct="1">
              <a:lnSpc>
                <a:spcPct val="130000"/>
              </a:lnSpc>
              <a:spcBef>
                <a:spcPts val="0"/>
              </a:spcBef>
              <a:spcAft>
                <a:spcPts val="600"/>
              </a:spcAft>
              <a:buFont typeface="Wingdings" pitchFamily="2" charset="2"/>
              <a:buNone/>
              <a:tabLst/>
              <a:defRPr sz="1050" b="0" i="0" kern="1200">
                <a:solidFill>
                  <a:schemeClr val="tx1"/>
                </a:solidFill>
                <a:latin typeface="Neue Haas Grotesk Text Pro" panose="020B0504020202020204" pitchFamily="34" charset="0"/>
                <a:ea typeface="+mn-ea"/>
                <a:cs typeface="+mn-cs"/>
              </a:defRPr>
            </a:lvl3pPr>
            <a:lvl4pPr marL="1371566" indent="0" algn="l" defTabSz="457189" rtl="0" eaLnBrk="1" latinLnBrk="0" hangingPunct="1">
              <a:lnSpc>
                <a:spcPct val="130000"/>
              </a:lnSpc>
              <a:spcBef>
                <a:spcPts val="0"/>
              </a:spcBef>
              <a:spcAft>
                <a:spcPts val="600"/>
              </a:spcAft>
              <a:buFont typeface="Wingdings" pitchFamily="2" charset="2"/>
              <a:buNone/>
              <a:tabLst/>
              <a:defRPr sz="1000" b="0" i="0" kern="1200">
                <a:solidFill>
                  <a:schemeClr val="tx1"/>
                </a:solidFill>
                <a:latin typeface="Neue Haas Grotesk Text Pro" panose="020B0504020202020204" pitchFamily="34" charset="0"/>
                <a:ea typeface="+mn-ea"/>
                <a:cs typeface="+mn-cs"/>
              </a:defRPr>
            </a:lvl4pPr>
            <a:lvl5pPr marL="1828754" indent="0" algn="l" defTabSz="457189" rtl="0" eaLnBrk="1" latinLnBrk="0" hangingPunct="1">
              <a:lnSpc>
                <a:spcPct val="120000"/>
              </a:lnSpc>
              <a:spcBef>
                <a:spcPts val="0"/>
              </a:spcBef>
              <a:spcAft>
                <a:spcPts val="600"/>
              </a:spcAft>
              <a:buFont typeface="Wingdings" pitchFamily="2" charset="2"/>
              <a:buNone/>
              <a:tabLst/>
              <a:defRPr sz="10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defTabSz="609570">
              <a:lnSpc>
                <a:spcPct val="100000"/>
              </a:lnSpc>
              <a:spcAft>
                <a:spcPts val="267"/>
              </a:spcAft>
              <a:defRPr/>
            </a:pPr>
            <a:endParaRPr lang="en-US" sz="800">
              <a:solidFill>
                <a:schemeClr val="tx1">
                  <a:lumMod val="75000"/>
                  <a:lumOff val="25000"/>
                </a:schemeClr>
              </a:solidFill>
              <a:latin typeface="+mn-lt"/>
              <a:cs typeface="Arial"/>
            </a:endParaRPr>
          </a:p>
        </p:txBody>
      </p:sp>
      <p:sp>
        <p:nvSpPr>
          <p:cNvPr id="9" name="Text Placeholder 8">
            <a:extLst>
              <a:ext uri="{FF2B5EF4-FFF2-40B4-BE49-F238E27FC236}">
                <a16:creationId xmlns:a16="http://schemas.microsoft.com/office/drawing/2014/main" id="{E99FAC71-BA77-BFD3-2151-D13BDA2B6F65}"/>
              </a:ext>
            </a:extLst>
          </p:cNvPr>
          <p:cNvSpPr txBox="1">
            <a:spLocks/>
          </p:cNvSpPr>
          <p:nvPr/>
        </p:nvSpPr>
        <p:spPr>
          <a:xfrm>
            <a:off x="1395850" y="2498258"/>
            <a:ext cx="4181279" cy="3402480"/>
          </a:xfrm>
          <a:prstGeom prst="rect">
            <a:avLst/>
          </a:prstGeom>
        </p:spPr>
        <p:txBody>
          <a:bodyPr lIns="91440" tIns="45720" rIns="91440" bIns="45720" anchor="t"/>
          <a:lstStyle>
            <a:lvl1pPr marL="177800" indent="-177800" algn="l" defTabSz="457189"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Neue Haas Grotesk Text Pro" panose="020B0504020202020204" pitchFamily="34" charset="0"/>
                <a:ea typeface="+mn-ea"/>
                <a:cs typeface="+mn-cs"/>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Neue Haas Grotesk Text Pro" panose="020B0504020202020204" pitchFamily="34" charset="0"/>
                <a:ea typeface="+mn-ea"/>
                <a:cs typeface="+mn-cs"/>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Neue Haas Grotesk Text Pro" panose="020B0504020202020204" pitchFamily="34" charset="0"/>
                <a:ea typeface="+mn-ea"/>
                <a:cs typeface="+mn-cs"/>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0"/>
                <a:ea typeface="+mn-ea"/>
                <a:cs typeface="+mn-cs"/>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9525" indent="0" defTabSz="609570">
              <a:spcAft>
                <a:spcPts val="2600"/>
              </a:spcAft>
              <a:buClr>
                <a:schemeClr val="accent1"/>
              </a:buClr>
              <a:buNone/>
              <a:defRPr/>
            </a:pPr>
            <a:r>
              <a:rPr lang="en-US" sz="2200" dirty="0">
                <a:solidFill>
                  <a:srgbClr val="2A2C2C"/>
                </a:solidFill>
                <a:latin typeface="Neue Haas Grotesk Text Pro" panose="020B0504020202020204" pitchFamily="34" charset="77"/>
                <a:ea typeface="Verdana"/>
                <a:cs typeface="Arial"/>
              </a:rPr>
              <a:t>Access annual contribution amount on day one  </a:t>
            </a:r>
          </a:p>
          <a:p>
            <a:pPr marL="9525" indent="0" defTabSz="609570">
              <a:spcAft>
                <a:spcPts val="2600"/>
              </a:spcAft>
              <a:buClr>
                <a:schemeClr val="accent1"/>
              </a:buClr>
              <a:buNone/>
              <a:defRPr/>
            </a:pPr>
            <a:r>
              <a:rPr lang="en-US" sz="2200" dirty="0">
                <a:solidFill>
                  <a:srgbClr val="2A2C2C"/>
                </a:solidFill>
                <a:latin typeface="Neue Haas Grotesk Text Pro" panose="020B0504020202020204" pitchFamily="34" charset="77"/>
                <a:ea typeface="Verdana"/>
                <a:cs typeface="Arial"/>
              </a:rPr>
              <a:t>Fast, convenient payments and reimbursement</a:t>
            </a:r>
            <a:endParaRPr lang="en-US" sz="2200" dirty="0">
              <a:latin typeface="Neue Haas Grotesk Text Pro" panose="020B0504020202020204" pitchFamily="34" charset="77"/>
            </a:endParaRPr>
          </a:p>
          <a:p>
            <a:pPr marL="9525" indent="0" defTabSz="609570">
              <a:spcAft>
                <a:spcPts val="2600"/>
              </a:spcAft>
              <a:buClr>
                <a:schemeClr val="accent1"/>
              </a:buClr>
              <a:buNone/>
              <a:defRPr/>
            </a:pPr>
            <a:r>
              <a:rPr lang="en-US" sz="2200" dirty="0">
                <a:solidFill>
                  <a:srgbClr val="2A2C2C"/>
                </a:solidFill>
                <a:latin typeface="Neue Haas Grotesk Text Pro" panose="020B0504020202020204" pitchFamily="34" charset="77"/>
                <a:ea typeface="Verdana"/>
                <a:cs typeface="Arial"/>
              </a:rPr>
              <a:t>Pay for your spouse and dependents too</a:t>
            </a:r>
          </a:p>
        </p:txBody>
      </p:sp>
      <p:pic>
        <p:nvPicPr>
          <p:cNvPr id="10" name="Graphic 9">
            <a:extLst>
              <a:ext uri="{FF2B5EF4-FFF2-40B4-BE49-F238E27FC236}">
                <a16:creationId xmlns:a16="http://schemas.microsoft.com/office/drawing/2014/main" id="{88FDBAA6-360A-6B1A-5EB4-C2DAB69CA86B}"/>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825839" y="3760585"/>
            <a:ext cx="433616" cy="433616"/>
          </a:xfrm>
          <a:prstGeom prst="rect">
            <a:avLst/>
          </a:prstGeom>
        </p:spPr>
      </p:pic>
      <p:pic>
        <p:nvPicPr>
          <p:cNvPr id="11" name="Graphic 10">
            <a:extLst>
              <a:ext uri="{FF2B5EF4-FFF2-40B4-BE49-F238E27FC236}">
                <a16:creationId xmlns:a16="http://schemas.microsoft.com/office/drawing/2014/main" id="{C01B9C43-3440-9D39-A421-320D5F1532FA}"/>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825839" y="4966171"/>
            <a:ext cx="433617" cy="433617"/>
          </a:xfrm>
          <a:prstGeom prst="rect">
            <a:avLst/>
          </a:prstGeom>
        </p:spPr>
      </p:pic>
      <p:pic>
        <p:nvPicPr>
          <p:cNvPr id="12" name="Graphic 11">
            <a:extLst>
              <a:ext uri="{FF2B5EF4-FFF2-40B4-BE49-F238E27FC236}">
                <a16:creationId xmlns:a16="http://schemas.microsoft.com/office/drawing/2014/main" id="{FAB05136-C258-5C35-C715-0261BB14ECD6}"/>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825839" y="2629327"/>
            <a:ext cx="433616" cy="433616"/>
          </a:xfrm>
          <a:prstGeom prst="rect">
            <a:avLst/>
          </a:prstGeom>
        </p:spPr>
      </p:pic>
      <p:sp>
        <p:nvSpPr>
          <p:cNvPr id="13" name="Title 6">
            <a:extLst>
              <a:ext uri="{FF2B5EF4-FFF2-40B4-BE49-F238E27FC236}">
                <a16:creationId xmlns:a16="http://schemas.microsoft.com/office/drawing/2014/main" id="{3325D21F-CE24-1D10-92A6-04EAC5AB38B0}"/>
              </a:ext>
            </a:extLst>
          </p:cNvPr>
          <p:cNvSpPr txBox="1">
            <a:spLocks/>
          </p:cNvSpPr>
          <p:nvPr/>
        </p:nvSpPr>
        <p:spPr>
          <a:xfrm>
            <a:off x="842925" y="365761"/>
            <a:ext cx="5213135" cy="1383071"/>
          </a:xfrm>
          <a:prstGeom prst="rect">
            <a:avLst/>
          </a:prstGeom>
        </p:spPr>
        <p:txBody>
          <a:bodyPr vert="horz" wrap="square" lIns="0" tIns="0" rIns="0" bIns="0" rtlCol="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sz="3200" b="1" i="0" kern="1200" smtClean="0">
                <a:solidFill>
                  <a:schemeClr val="tx2"/>
                </a:solidFill>
                <a:effectLst/>
                <a:latin typeface="NeueHaasGroteskText Pro" panose="020B0504020202020204" pitchFamily="34" charset="77"/>
                <a:ea typeface="+mj-ea"/>
                <a:cs typeface="+mj-cs"/>
              </a:defRPr>
            </a:lvl1pPr>
          </a:lstStyle>
          <a:p>
            <a:pPr defTabSz="609570">
              <a:defRPr/>
            </a:pPr>
            <a:r>
              <a:rPr lang="en-US" sz="4250" dirty="0">
                <a:solidFill>
                  <a:srgbClr val="4F2883"/>
                </a:solidFill>
                <a:latin typeface="Neue Haas Grotesk Text Pro" panose="020B0504020202020204" pitchFamily="34" charset="77"/>
                <a:cs typeface="Arial"/>
              </a:rPr>
              <a:t>Get more flexibility with your LPFSA</a:t>
            </a:r>
            <a:endParaRPr lang="en-US" sz="4250" dirty="0">
              <a:latin typeface="Neue Haas Grotesk Text Pro" panose="020B0504020202020204" pitchFamily="34" charset="77"/>
              <a:cs typeface="Arial"/>
            </a:endParaRPr>
          </a:p>
        </p:txBody>
      </p:sp>
    </p:spTree>
    <p:extLst>
      <p:ext uri="{BB962C8B-B14F-4D97-AF65-F5344CB8AC3E}">
        <p14:creationId xmlns:p14="http://schemas.microsoft.com/office/powerpoint/2010/main" val="1989960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CBC4F7-973C-F6A7-52D7-6CCC03DC575D}"/>
              </a:ext>
            </a:extLst>
          </p:cNvPr>
          <p:cNvSpPr>
            <a:spLocks noGrp="1"/>
          </p:cNvSpPr>
          <p:nvPr>
            <p:ph type="title"/>
          </p:nvPr>
        </p:nvSpPr>
        <p:spPr>
          <a:xfrm>
            <a:off x="853442" y="365761"/>
            <a:ext cx="10836993" cy="676083"/>
          </a:xfrm>
        </p:spPr>
        <p:txBody>
          <a:bodyPr/>
          <a:lstStyle/>
          <a:p>
            <a:r>
              <a:rPr lang="en-US" sz="4250">
                <a:solidFill>
                  <a:srgbClr val="4F2883"/>
                </a:solidFill>
                <a:latin typeface="Neue Haas Grotesk Text Pro"/>
              </a:rPr>
              <a:t>Tax-free contributions </a:t>
            </a:r>
            <a:endParaRPr lang="en-US" sz="4250"/>
          </a:p>
        </p:txBody>
      </p:sp>
      <p:sp>
        <p:nvSpPr>
          <p:cNvPr id="16" name="TextBox 15">
            <a:extLst>
              <a:ext uri="{FF2B5EF4-FFF2-40B4-BE49-F238E27FC236}">
                <a16:creationId xmlns:a16="http://schemas.microsoft.com/office/drawing/2014/main" id="{70CB4095-83F9-EB89-44BA-F555B981FEEF}"/>
              </a:ext>
            </a:extLst>
          </p:cNvPr>
          <p:cNvSpPr txBox="1"/>
          <p:nvPr/>
        </p:nvSpPr>
        <p:spPr>
          <a:xfrm>
            <a:off x="4949692" y="1174364"/>
            <a:ext cx="1683024" cy="966740"/>
          </a:xfrm>
          <a:prstGeom prst="rect">
            <a:avLst/>
          </a:prstGeom>
          <a:noFill/>
        </p:spPr>
        <p:txBody>
          <a:bodyPr wrap="square" rtlCol="0">
            <a:spAutoFit/>
          </a:bodyPr>
          <a:lstStyle/>
          <a:p>
            <a:pPr algn="ctr">
              <a:lnSpc>
                <a:spcPct val="130000"/>
              </a:lnSpc>
              <a:spcAft>
                <a:spcPts val="600"/>
              </a:spcAft>
            </a:pPr>
            <a:r>
              <a:rPr lang="en-US" sz="4800" b="1" dirty="0">
                <a:solidFill>
                  <a:srgbClr val="2A2C2C"/>
                </a:solidFill>
                <a:latin typeface="Libre Baskerville" panose="02000000000000000000" pitchFamily="2" charset="0"/>
              </a:rPr>
              <a:t>$50</a:t>
            </a:r>
          </a:p>
        </p:txBody>
      </p:sp>
      <p:sp>
        <p:nvSpPr>
          <p:cNvPr id="18" name="TextBox 17">
            <a:extLst>
              <a:ext uri="{FF2B5EF4-FFF2-40B4-BE49-F238E27FC236}">
                <a16:creationId xmlns:a16="http://schemas.microsoft.com/office/drawing/2014/main" id="{6375FB72-5997-7DD1-C2E9-3CE96A85ABC0}"/>
              </a:ext>
            </a:extLst>
          </p:cNvPr>
          <p:cNvSpPr txBox="1"/>
          <p:nvPr/>
        </p:nvSpPr>
        <p:spPr>
          <a:xfrm>
            <a:off x="5042456" y="2014239"/>
            <a:ext cx="2358887" cy="381708"/>
          </a:xfrm>
          <a:prstGeom prst="rect">
            <a:avLst/>
          </a:prstGeom>
          <a:noFill/>
        </p:spPr>
        <p:txBody>
          <a:bodyPr wrap="square" rtlCol="0">
            <a:spAutoFit/>
          </a:bodyPr>
          <a:lstStyle/>
          <a:p>
            <a:pPr algn="ctr">
              <a:lnSpc>
                <a:spcPct val="130000"/>
              </a:lnSpc>
              <a:spcAft>
                <a:spcPts val="600"/>
              </a:spcAft>
            </a:pPr>
            <a:r>
              <a:rPr lang="en-US" sz="1600">
                <a:solidFill>
                  <a:srgbClr val="2A2C2C"/>
                </a:solidFill>
                <a:latin typeface="Neue Haas Grotesk Text Pro" panose="020B0504020202020204" pitchFamily="34" charset="77"/>
              </a:rPr>
              <a:t>earned income</a:t>
            </a:r>
          </a:p>
        </p:txBody>
      </p:sp>
      <p:sp>
        <p:nvSpPr>
          <p:cNvPr id="19" name="Rectangle 18">
            <a:extLst>
              <a:ext uri="{FF2B5EF4-FFF2-40B4-BE49-F238E27FC236}">
                <a16:creationId xmlns:a16="http://schemas.microsoft.com/office/drawing/2014/main" id="{8A1A6C6E-2E2E-1479-81D3-44FB101ADE4D}"/>
              </a:ext>
            </a:extLst>
          </p:cNvPr>
          <p:cNvSpPr/>
          <p:nvPr/>
        </p:nvSpPr>
        <p:spPr>
          <a:xfrm>
            <a:off x="7313026" y="2718329"/>
            <a:ext cx="3380604" cy="3513951"/>
          </a:xfrm>
          <a:prstGeom prst="rect">
            <a:avLst/>
          </a:prstGeom>
          <a:solidFill>
            <a:schemeClr val="bg1"/>
          </a:solidFill>
          <a:ln w="3175">
            <a:solidFill>
              <a:schemeClr val="accent6">
                <a:alpha val="49789"/>
              </a:schemeClr>
            </a:solidFill>
          </a:ln>
          <a:effectLst>
            <a:outerShdw blurRad="76945" dist="38100" dir="2700000" algn="tl" rotWithShape="0">
              <a:prstClr val="black">
                <a:alpha val="15749"/>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sp>
        <p:nvSpPr>
          <p:cNvPr id="22" name="TextBox 21">
            <a:extLst>
              <a:ext uri="{FF2B5EF4-FFF2-40B4-BE49-F238E27FC236}">
                <a16:creationId xmlns:a16="http://schemas.microsoft.com/office/drawing/2014/main" id="{7A8AA57B-11BA-2D26-A979-1B367F9D73FD}"/>
              </a:ext>
            </a:extLst>
          </p:cNvPr>
          <p:cNvSpPr txBox="1"/>
          <p:nvPr/>
        </p:nvSpPr>
        <p:spPr>
          <a:xfrm>
            <a:off x="7273920" y="4672232"/>
            <a:ext cx="3458816" cy="965170"/>
          </a:xfrm>
          <a:prstGeom prst="rect">
            <a:avLst/>
          </a:prstGeom>
          <a:noFill/>
        </p:spPr>
        <p:txBody>
          <a:bodyPr wrap="square" rtlCol="0" anchor="ctr" anchorCtr="0">
            <a:noAutofit/>
          </a:bodyPr>
          <a:lstStyle/>
          <a:p>
            <a:pPr algn="ctr">
              <a:lnSpc>
                <a:spcPct val="130000"/>
              </a:lnSpc>
              <a:spcAft>
                <a:spcPts val="600"/>
              </a:spcAft>
            </a:pPr>
            <a:r>
              <a:rPr lang="en-US" sz="6000" b="1" dirty="0">
                <a:latin typeface="Libre Baskerville" panose="02000000000000000000" pitchFamily="2" charset="0"/>
              </a:rPr>
              <a:t>$40</a:t>
            </a:r>
          </a:p>
        </p:txBody>
      </p:sp>
      <p:sp>
        <p:nvSpPr>
          <p:cNvPr id="23" name="TextBox 22">
            <a:extLst>
              <a:ext uri="{FF2B5EF4-FFF2-40B4-BE49-F238E27FC236}">
                <a16:creationId xmlns:a16="http://schemas.microsoft.com/office/drawing/2014/main" id="{04F50C1E-7339-1149-699D-EE70F303DB3F}"/>
              </a:ext>
            </a:extLst>
          </p:cNvPr>
          <p:cNvSpPr txBox="1"/>
          <p:nvPr/>
        </p:nvSpPr>
        <p:spPr>
          <a:xfrm>
            <a:off x="7823885" y="5608551"/>
            <a:ext cx="2358887" cy="381708"/>
          </a:xfrm>
          <a:prstGeom prst="rect">
            <a:avLst/>
          </a:prstGeom>
          <a:noFill/>
        </p:spPr>
        <p:txBody>
          <a:bodyPr wrap="square" lIns="91440" tIns="45720" rIns="91440" bIns="45720" rtlCol="0" anchor="t">
            <a:spAutoFit/>
          </a:bodyPr>
          <a:lstStyle/>
          <a:p>
            <a:pPr algn="ctr">
              <a:lnSpc>
                <a:spcPct val="130000"/>
              </a:lnSpc>
              <a:spcAft>
                <a:spcPts val="600"/>
              </a:spcAft>
            </a:pPr>
            <a:r>
              <a:rPr lang="en-US" sz="1600">
                <a:latin typeface="Neue Haas Grotesk Text Pro"/>
              </a:rPr>
              <a:t>Spending power</a:t>
            </a:r>
          </a:p>
        </p:txBody>
      </p:sp>
      <p:sp>
        <p:nvSpPr>
          <p:cNvPr id="27" name="TextBox 26">
            <a:extLst>
              <a:ext uri="{FF2B5EF4-FFF2-40B4-BE49-F238E27FC236}">
                <a16:creationId xmlns:a16="http://schemas.microsoft.com/office/drawing/2014/main" id="{8ECF7BA1-963D-6B55-BE0B-A7B29BBEBE64}"/>
              </a:ext>
            </a:extLst>
          </p:cNvPr>
          <p:cNvSpPr txBox="1"/>
          <p:nvPr/>
        </p:nvSpPr>
        <p:spPr>
          <a:xfrm>
            <a:off x="7823885" y="4300657"/>
            <a:ext cx="2358887" cy="381708"/>
          </a:xfrm>
          <a:prstGeom prst="rect">
            <a:avLst/>
          </a:prstGeom>
          <a:noFill/>
        </p:spPr>
        <p:txBody>
          <a:bodyPr wrap="square" rtlCol="0">
            <a:spAutoFit/>
          </a:bodyPr>
          <a:lstStyle/>
          <a:p>
            <a:pPr algn="ctr">
              <a:lnSpc>
                <a:spcPct val="130000"/>
              </a:lnSpc>
              <a:spcAft>
                <a:spcPts val="600"/>
              </a:spcAft>
            </a:pPr>
            <a:r>
              <a:rPr lang="en-US" sz="1600" dirty="0">
                <a:latin typeface="Neue Haas Grotesk Text Pro" panose="020B0504020202020204" pitchFamily="34" charset="77"/>
              </a:rPr>
              <a:t>$10 to Uncle Sam</a:t>
            </a:r>
          </a:p>
        </p:txBody>
      </p:sp>
      <p:sp>
        <p:nvSpPr>
          <p:cNvPr id="28" name="TextBox 27">
            <a:extLst>
              <a:ext uri="{FF2B5EF4-FFF2-40B4-BE49-F238E27FC236}">
                <a16:creationId xmlns:a16="http://schemas.microsoft.com/office/drawing/2014/main" id="{4EF8B69C-2B91-1441-1756-808397912A4B}"/>
              </a:ext>
            </a:extLst>
          </p:cNvPr>
          <p:cNvSpPr txBox="1"/>
          <p:nvPr/>
        </p:nvSpPr>
        <p:spPr>
          <a:xfrm>
            <a:off x="7273920" y="3795961"/>
            <a:ext cx="3458816" cy="602409"/>
          </a:xfrm>
          <a:prstGeom prst="rect">
            <a:avLst/>
          </a:prstGeom>
          <a:noFill/>
        </p:spPr>
        <p:txBody>
          <a:bodyPr wrap="square" rtlCol="0">
            <a:spAutoFit/>
          </a:bodyPr>
          <a:lstStyle/>
          <a:p>
            <a:pPr algn="ctr">
              <a:lnSpc>
                <a:spcPct val="130000"/>
              </a:lnSpc>
              <a:spcAft>
                <a:spcPts val="600"/>
              </a:spcAft>
            </a:pPr>
            <a:r>
              <a:rPr lang="en-US" sz="2800" b="1" dirty="0">
                <a:latin typeface="Neue Haas Grotesk Text Pro" panose="020B0504020202020204" pitchFamily="34" charset="77"/>
              </a:rPr>
              <a:t>Taxed</a:t>
            </a:r>
          </a:p>
        </p:txBody>
      </p:sp>
      <p:sp>
        <p:nvSpPr>
          <p:cNvPr id="29" name="TextBox 28">
            <a:extLst>
              <a:ext uri="{FF2B5EF4-FFF2-40B4-BE49-F238E27FC236}">
                <a16:creationId xmlns:a16="http://schemas.microsoft.com/office/drawing/2014/main" id="{B124221E-3EDE-30F4-0754-10F726270462}"/>
              </a:ext>
            </a:extLst>
          </p:cNvPr>
          <p:cNvSpPr txBox="1"/>
          <p:nvPr/>
        </p:nvSpPr>
        <p:spPr>
          <a:xfrm>
            <a:off x="7273920" y="3460898"/>
            <a:ext cx="3458816" cy="456663"/>
          </a:xfrm>
          <a:prstGeom prst="rect">
            <a:avLst/>
          </a:prstGeom>
          <a:noFill/>
        </p:spPr>
        <p:txBody>
          <a:bodyPr wrap="square" rtlCol="0">
            <a:spAutoFit/>
          </a:bodyPr>
          <a:lstStyle/>
          <a:p>
            <a:pPr algn="ctr">
              <a:lnSpc>
                <a:spcPct val="130000"/>
              </a:lnSpc>
              <a:spcAft>
                <a:spcPts val="600"/>
              </a:spcAft>
            </a:pPr>
            <a:r>
              <a:rPr lang="en-US" sz="2000" dirty="0">
                <a:latin typeface="Neue Haas Grotesk Text Pro" panose="020B0504020202020204" pitchFamily="34" charset="77"/>
              </a:rPr>
              <a:t>Without an LPFSA</a:t>
            </a:r>
          </a:p>
        </p:txBody>
      </p:sp>
      <p:sp>
        <p:nvSpPr>
          <p:cNvPr id="30" name="Rectangle 29">
            <a:extLst>
              <a:ext uri="{FF2B5EF4-FFF2-40B4-BE49-F238E27FC236}">
                <a16:creationId xmlns:a16="http://schemas.microsoft.com/office/drawing/2014/main" id="{C33894A9-3CA5-DC7C-47ED-2144B096373F}"/>
              </a:ext>
            </a:extLst>
          </p:cNvPr>
          <p:cNvSpPr/>
          <p:nvPr/>
        </p:nvSpPr>
        <p:spPr>
          <a:xfrm>
            <a:off x="1617286" y="2718330"/>
            <a:ext cx="3380604" cy="3513951"/>
          </a:xfrm>
          <a:prstGeom prst="rect">
            <a:avLst/>
          </a:prstGeom>
          <a:solidFill>
            <a:schemeClr val="accent6">
              <a:lumMod val="20000"/>
              <a:lumOff val="80000"/>
            </a:schemeClr>
          </a:solidFill>
          <a:ln w="3175">
            <a:solidFill>
              <a:schemeClr val="accent6">
                <a:alpha val="49789"/>
              </a:schemeClr>
            </a:solidFill>
          </a:ln>
          <a:effectLst>
            <a:outerShdw blurRad="76200" dist="38100" dir="2700000" algn="tl" rotWithShape="0">
              <a:prstClr val="black">
                <a:alpha val="15749"/>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sp>
        <p:nvSpPr>
          <p:cNvPr id="31" name="TextBox 30">
            <a:extLst>
              <a:ext uri="{FF2B5EF4-FFF2-40B4-BE49-F238E27FC236}">
                <a16:creationId xmlns:a16="http://schemas.microsoft.com/office/drawing/2014/main" id="{CD250912-B1D7-3D8C-5868-E30F676F80DA}"/>
              </a:ext>
            </a:extLst>
          </p:cNvPr>
          <p:cNvSpPr txBox="1"/>
          <p:nvPr/>
        </p:nvSpPr>
        <p:spPr>
          <a:xfrm>
            <a:off x="1731986" y="4553738"/>
            <a:ext cx="3151205" cy="1193596"/>
          </a:xfrm>
          <a:prstGeom prst="rect">
            <a:avLst/>
          </a:prstGeom>
          <a:noFill/>
        </p:spPr>
        <p:txBody>
          <a:bodyPr wrap="square" rtlCol="0">
            <a:spAutoFit/>
          </a:bodyPr>
          <a:lstStyle/>
          <a:p>
            <a:pPr algn="ctr">
              <a:lnSpc>
                <a:spcPct val="130000"/>
              </a:lnSpc>
              <a:spcAft>
                <a:spcPts val="600"/>
              </a:spcAft>
            </a:pPr>
            <a:r>
              <a:rPr lang="en-US" sz="6000" b="1" dirty="0">
                <a:solidFill>
                  <a:srgbClr val="2A2C2C"/>
                </a:solidFill>
                <a:latin typeface="Libre Baskerville" panose="02000000000000000000" pitchFamily="2" charset="0"/>
              </a:rPr>
              <a:t>$50</a:t>
            </a:r>
          </a:p>
        </p:txBody>
      </p:sp>
      <p:sp>
        <p:nvSpPr>
          <p:cNvPr id="34" name="TextBox 33">
            <a:extLst>
              <a:ext uri="{FF2B5EF4-FFF2-40B4-BE49-F238E27FC236}">
                <a16:creationId xmlns:a16="http://schemas.microsoft.com/office/drawing/2014/main" id="{ABE4A1CD-110E-2111-03DA-805CEA7AB9EB}"/>
              </a:ext>
            </a:extLst>
          </p:cNvPr>
          <p:cNvSpPr txBox="1"/>
          <p:nvPr/>
        </p:nvSpPr>
        <p:spPr>
          <a:xfrm>
            <a:off x="2233039" y="5631345"/>
            <a:ext cx="2149099" cy="358914"/>
          </a:xfrm>
          <a:prstGeom prst="rect">
            <a:avLst/>
          </a:prstGeom>
          <a:noFill/>
        </p:spPr>
        <p:txBody>
          <a:bodyPr wrap="square" rtlCol="0">
            <a:spAutoFit/>
          </a:bodyPr>
          <a:lstStyle/>
          <a:p>
            <a:pPr algn="ctr">
              <a:lnSpc>
                <a:spcPct val="130000"/>
              </a:lnSpc>
              <a:spcAft>
                <a:spcPts val="600"/>
              </a:spcAft>
            </a:pPr>
            <a:r>
              <a:rPr lang="en-US" sz="1600" dirty="0">
                <a:solidFill>
                  <a:srgbClr val="2A2C2C"/>
                </a:solidFill>
                <a:latin typeface="Neue Haas Grotesk Text Pro" panose="020B0504020202020204" pitchFamily="34" charset="77"/>
              </a:rPr>
              <a:t>Spending power</a:t>
            </a:r>
          </a:p>
        </p:txBody>
      </p:sp>
      <p:sp>
        <p:nvSpPr>
          <p:cNvPr id="35" name="TextBox 34">
            <a:extLst>
              <a:ext uri="{FF2B5EF4-FFF2-40B4-BE49-F238E27FC236}">
                <a16:creationId xmlns:a16="http://schemas.microsoft.com/office/drawing/2014/main" id="{6C51564C-BCF9-E102-7E29-1DD3F8CD29C3}"/>
              </a:ext>
            </a:extLst>
          </p:cNvPr>
          <p:cNvSpPr txBox="1"/>
          <p:nvPr/>
        </p:nvSpPr>
        <p:spPr>
          <a:xfrm>
            <a:off x="2233039" y="4295849"/>
            <a:ext cx="2149099" cy="386516"/>
          </a:xfrm>
          <a:prstGeom prst="rect">
            <a:avLst/>
          </a:prstGeom>
          <a:noFill/>
        </p:spPr>
        <p:txBody>
          <a:bodyPr wrap="square" rtlCol="0">
            <a:spAutoFit/>
          </a:bodyPr>
          <a:lstStyle/>
          <a:p>
            <a:pPr algn="ctr">
              <a:lnSpc>
                <a:spcPct val="130000"/>
              </a:lnSpc>
              <a:spcAft>
                <a:spcPts val="600"/>
              </a:spcAft>
            </a:pPr>
            <a:r>
              <a:rPr lang="en-US" sz="1600" dirty="0">
                <a:solidFill>
                  <a:srgbClr val="2A2C2C"/>
                </a:solidFill>
                <a:latin typeface="Neue Haas Grotesk Text Pro" panose="020B0504020202020204" pitchFamily="34" charset="77"/>
              </a:rPr>
              <a:t>Keep your money</a:t>
            </a:r>
          </a:p>
        </p:txBody>
      </p:sp>
      <p:sp>
        <p:nvSpPr>
          <p:cNvPr id="36" name="TextBox 35">
            <a:extLst>
              <a:ext uri="{FF2B5EF4-FFF2-40B4-BE49-F238E27FC236}">
                <a16:creationId xmlns:a16="http://schemas.microsoft.com/office/drawing/2014/main" id="{583BEA17-220A-05E0-CC00-4D29B71048D4}"/>
              </a:ext>
            </a:extLst>
          </p:cNvPr>
          <p:cNvSpPr txBox="1"/>
          <p:nvPr/>
        </p:nvSpPr>
        <p:spPr>
          <a:xfrm>
            <a:off x="1731986" y="3795961"/>
            <a:ext cx="3151205" cy="602409"/>
          </a:xfrm>
          <a:prstGeom prst="rect">
            <a:avLst/>
          </a:prstGeom>
          <a:noFill/>
        </p:spPr>
        <p:txBody>
          <a:bodyPr wrap="square" rtlCol="0">
            <a:spAutoFit/>
          </a:bodyPr>
          <a:lstStyle/>
          <a:p>
            <a:pPr algn="ctr">
              <a:lnSpc>
                <a:spcPct val="130000"/>
              </a:lnSpc>
              <a:spcAft>
                <a:spcPts val="600"/>
              </a:spcAft>
            </a:pPr>
            <a:r>
              <a:rPr lang="en-US" sz="2800" b="1" dirty="0">
                <a:solidFill>
                  <a:schemeClr val="tx2"/>
                </a:solidFill>
                <a:latin typeface="Neue Haas Grotesk Text Pro" panose="020B0504020202020204" pitchFamily="34" charset="77"/>
              </a:rPr>
              <a:t>Not taxed</a:t>
            </a:r>
          </a:p>
        </p:txBody>
      </p:sp>
      <p:sp>
        <p:nvSpPr>
          <p:cNvPr id="37" name="TextBox 36">
            <a:extLst>
              <a:ext uri="{FF2B5EF4-FFF2-40B4-BE49-F238E27FC236}">
                <a16:creationId xmlns:a16="http://schemas.microsoft.com/office/drawing/2014/main" id="{8344F608-259F-68F5-E897-568594DED6C0}"/>
              </a:ext>
            </a:extLst>
          </p:cNvPr>
          <p:cNvSpPr txBox="1"/>
          <p:nvPr/>
        </p:nvSpPr>
        <p:spPr>
          <a:xfrm>
            <a:off x="1731986" y="3460898"/>
            <a:ext cx="3151205" cy="456663"/>
          </a:xfrm>
          <a:prstGeom prst="rect">
            <a:avLst/>
          </a:prstGeom>
          <a:noFill/>
        </p:spPr>
        <p:txBody>
          <a:bodyPr wrap="square" rtlCol="0">
            <a:spAutoFit/>
          </a:bodyPr>
          <a:lstStyle/>
          <a:p>
            <a:pPr algn="ctr">
              <a:lnSpc>
                <a:spcPct val="130000"/>
              </a:lnSpc>
              <a:spcAft>
                <a:spcPts val="600"/>
              </a:spcAft>
            </a:pPr>
            <a:r>
              <a:rPr lang="en-US" sz="2000" dirty="0">
                <a:solidFill>
                  <a:srgbClr val="2A2C2C"/>
                </a:solidFill>
                <a:latin typeface="Neue Haas Grotesk Text Pro" panose="020B0504020202020204" pitchFamily="34" charset="77"/>
              </a:rPr>
              <a:t>LPFSA</a:t>
            </a:r>
          </a:p>
        </p:txBody>
      </p:sp>
      <p:sp>
        <p:nvSpPr>
          <p:cNvPr id="38" name="Freeform 37">
            <a:extLst>
              <a:ext uri="{FF2B5EF4-FFF2-40B4-BE49-F238E27FC236}">
                <a16:creationId xmlns:a16="http://schemas.microsoft.com/office/drawing/2014/main" id="{11E6691D-99EE-F74B-2C8E-1CEB34AFC8F3}"/>
              </a:ext>
            </a:extLst>
          </p:cNvPr>
          <p:cNvSpPr/>
          <p:nvPr/>
        </p:nvSpPr>
        <p:spPr>
          <a:xfrm>
            <a:off x="3273287" y="1770029"/>
            <a:ext cx="1412151" cy="625917"/>
          </a:xfrm>
          <a:custGeom>
            <a:avLst/>
            <a:gdLst>
              <a:gd name="connsiteX0" fmla="*/ 1152939 w 1152939"/>
              <a:gd name="connsiteY0" fmla="*/ 0 h 477078"/>
              <a:gd name="connsiteX1" fmla="*/ 0 w 1152939"/>
              <a:gd name="connsiteY1" fmla="*/ 0 h 477078"/>
              <a:gd name="connsiteX2" fmla="*/ 0 w 1152939"/>
              <a:gd name="connsiteY2" fmla="*/ 477078 h 477078"/>
              <a:gd name="connsiteX3" fmla="*/ 0 w 1152939"/>
              <a:gd name="connsiteY3" fmla="*/ 477078 h 477078"/>
              <a:gd name="connsiteX4" fmla="*/ 0 w 1152939"/>
              <a:gd name="connsiteY4" fmla="*/ 477078 h 477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939" h="477078">
                <a:moveTo>
                  <a:pt x="1152939" y="0"/>
                </a:moveTo>
                <a:lnTo>
                  <a:pt x="0" y="0"/>
                </a:lnTo>
                <a:lnTo>
                  <a:pt x="0" y="477078"/>
                </a:lnTo>
                <a:lnTo>
                  <a:pt x="0" y="477078"/>
                </a:lnTo>
                <a:lnTo>
                  <a:pt x="0" y="477078"/>
                </a:lnTo>
              </a:path>
            </a:pathLst>
          </a:custGeom>
          <a:noFill/>
          <a:ln w="38100">
            <a:solidFill>
              <a:schemeClr val="accent6"/>
            </a:solidFill>
            <a:headEnd type="none" w="lg" len="med"/>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Freeform 38">
            <a:extLst>
              <a:ext uri="{FF2B5EF4-FFF2-40B4-BE49-F238E27FC236}">
                <a16:creationId xmlns:a16="http://schemas.microsoft.com/office/drawing/2014/main" id="{255199A1-503B-061E-38A8-2E4E5C491E0A}"/>
              </a:ext>
            </a:extLst>
          </p:cNvPr>
          <p:cNvSpPr/>
          <p:nvPr/>
        </p:nvSpPr>
        <p:spPr>
          <a:xfrm flipH="1">
            <a:off x="7572316" y="1770029"/>
            <a:ext cx="1412151" cy="625917"/>
          </a:xfrm>
          <a:custGeom>
            <a:avLst/>
            <a:gdLst>
              <a:gd name="connsiteX0" fmla="*/ 1152939 w 1152939"/>
              <a:gd name="connsiteY0" fmla="*/ 0 h 477078"/>
              <a:gd name="connsiteX1" fmla="*/ 0 w 1152939"/>
              <a:gd name="connsiteY1" fmla="*/ 0 h 477078"/>
              <a:gd name="connsiteX2" fmla="*/ 0 w 1152939"/>
              <a:gd name="connsiteY2" fmla="*/ 477078 h 477078"/>
              <a:gd name="connsiteX3" fmla="*/ 0 w 1152939"/>
              <a:gd name="connsiteY3" fmla="*/ 477078 h 477078"/>
              <a:gd name="connsiteX4" fmla="*/ 0 w 1152939"/>
              <a:gd name="connsiteY4" fmla="*/ 477078 h 477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939" h="477078">
                <a:moveTo>
                  <a:pt x="1152939" y="0"/>
                </a:moveTo>
                <a:lnTo>
                  <a:pt x="0" y="0"/>
                </a:lnTo>
                <a:lnTo>
                  <a:pt x="0" y="477078"/>
                </a:lnTo>
                <a:lnTo>
                  <a:pt x="0" y="477078"/>
                </a:lnTo>
                <a:lnTo>
                  <a:pt x="0" y="477078"/>
                </a:lnTo>
              </a:path>
            </a:pathLst>
          </a:custGeom>
          <a:noFill/>
          <a:ln w="38100">
            <a:solidFill>
              <a:schemeClr val="accent6"/>
            </a:solidFill>
            <a:headEnd type="none" w="lg" len="med"/>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5765D73A-E99D-E72C-EC3C-840B1AE3D34B}"/>
              </a:ext>
            </a:extLst>
          </p:cNvPr>
          <p:cNvSpPr txBox="1"/>
          <p:nvPr/>
        </p:nvSpPr>
        <p:spPr>
          <a:xfrm>
            <a:off x="1365328" y="6505170"/>
            <a:ext cx="10086975" cy="246221"/>
          </a:xfrm>
          <a:prstGeom prst="rect">
            <a:avLst/>
          </a:prstGeom>
          <a:noFill/>
        </p:spPr>
        <p:txBody>
          <a:bodyPr wrap="square">
            <a:spAutoFit/>
          </a:bodyPr>
          <a:lstStyle/>
          <a:p>
            <a:r>
              <a:rPr lang="en-US" sz="1000" b="0" i="0" u="none" strike="noStrike">
                <a:solidFill>
                  <a:srgbClr val="2A2C2C"/>
                </a:solidFill>
                <a:effectLst/>
                <a:latin typeface="Arial" panose="020B0604020202020204" pitchFamily="34" charset="0"/>
              </a:rPr>
              <a:t>Estimated savings are based on an assumed combined federal and state income tax bracket of 20%. Actual savings will depend on your taxable income and tax status.</a:t>
            </a:r>
            <a:endParaRPr lang="en-US" sz="1000"/>
          </a:p>
        </p:txBody>
      </p:sp>
      <p:pic>
        <p:nvPicPr>
          <p:cNvPr id="41" name="Graphic 40">
            <a:extLst>
              <a:ext uri="{FF2B5EF4-FFF2-40B4-BE49-F238E27FC236}">
                <a16:creationId xmlns:a16="http://schemas.microsoft.com/office/drawing/2014/main" id="{A7B026F5-200C-631E-FE76-FD71A788FADE}"/>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6563943" y="1358830"/>
            <a:ext cx="666053" cy="666053"/>
          </a:xfrm>
          <a:prstGeom prst="rect">
            <a:avLst/>
          </a:prstGeom>
        </p:spPr>
      </p:pic>
      <p:pic>
        <p:nvPicPr>
          <p:cNvPr id="42" name="Graphic 41">
            <a:extLst>
              <a:ext uri="{FF2B5EF4-FFF2-40B4-BE49-F238E27FC236}">
                <a16:creationId xmlns:a16="http://schemas.microsoft.com/office/drawing/2014/main" id="{146B3B02-27D8-D4AD-2AA2-ED42094DCE25}"/>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2984618" y="2967507"/>
            <a:ext cx="662161" cy="456663"/>
          </a:xfrm>
          <a:prstGeom prst="rect">
            <a:avLst/>
          </a:prstGeom>
        </p:spPr>
      </p:pic>
      <p:pic>
        <p:nvPicPr>
          <p:cNvPr id="43" name="Graphic 42">
            <a:extLst>
              <a:ext uri="{FF2B5EF4-FFF2-40B4-BE49-F238E27FC236}">
                <a16:creationId xmlns:a16="http://schemas.microsoft.com/office/drawing/2014/main" id="{8A3FA735-B319-86B0-9666-972858CBFFCB}"/>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8728344" y="2981859"/>
            <a:ext cx="479038" cy="479038"/>
          </a:xfrm>
          <a:prstGeom prst="rect">
            <a:avLst/>
          </a:prstGeom>
        </p:spPr>
      </p:pic>
    </p:spTree>
    <p:extLst>
      <p:ext uri="{BB962C8B-B14F-4D97-AF65-F5344CB8AC3E}">
        <p14:creationId xmlns:p14="http://schemas.microsoft.com/office/powerpoint/2010/main" val="2227877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6">
            <a:extLst>
              <a:ext uri="{FF2B5EF4-FFF2-40B4-BE49-F238E27FC236}">
                <a16:creationId xmlns:a16="http://schemas.microsoft.com/office/drawing/2014/main" id="{28F2345A-2536-2D48-032C-43FF856C253C}"/>
              </a:ext>
            </a:extLst>
          </p:cNvPr>
          <p:cNvPicPr>
            <a:picLocks noGrp="1" noChangeAspect="1"/>
          </p:cNvPicPr>
          <p:nvPr>
            <p:ph type="pic" idx="16"/>
          </p:nvPr>
        </p:nvPicPr>
        <p:blipFill>
          <a:blip r:embed="rId3">
            <a:extLst>
              <a:ext uri="{28A0092B-C50C-407E-A947-70E740481C1C}">
                <a14:useLocalDpi xmlns:a14="http://schemas.microsoft.com/office/drawing/2010/main" val="0"/>
              </a:ext>
            </a:extLst>
          </a:blip>
          <a:srcRect l="6075" r="14533"/>
          <a:stretch/>
        </p:blipFill>
        <p:spPr>
          <a:xfrm>
            <a:off x="4032985" y="0"/>
            <a:ext cx="8159016" cy="6858000"/>
          </a:xfrm>
        </p:spPr>
      </p:pic>
      <p:sp>
        <p:nvSpPr>
          <p:cNvPr id="21" name="Rectangle 20">
            <a:extLst>
              <a:ext uri="{FF2B5EF4-FFF2-40B4-BE49-F238E27FC236}">
                <a16:creationId xmlns:a16="http://schemas.microsoft.com/office/drawing/2014/main" id="{FD27B8C7-BE74-03C8-C6BD-53EEC3DD949E}"/>
              </a:ext>
              <a:ext uri="{C183D7F6-B498-43B3-948B-1728B52AA6E4}">
                <adec:decorative xmlns:adec="http://schemas.microsoft.com/office/drawing/2017/decorative" val="1"/>
              </a:ext>
            </a:extLst>
          </p:cNvPr>
          <p:cNvSpPr/>
          <p:nvPr/>
        </p:nvSpPr>
        <p:spPr>
          <a:xfrm>
            <a:off x="3370073" y="1202"/>
            <a:ext cx="3945127" cy="6856798"/>
          </a:xfrm>
          <a:prstGeom prst="rect">
            <a:avLst/>
          </a:prstGeom>
          <a:gradFill flip="none" rotWithShape="1">
            <a:gsLst>
              <a:gs pos="89000">
                <a:schemeClr val="bg1">
                  <a:alpha val="0"/>
                </a:schemeClr>
              </a:gs>
              <a:gs pos="7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endParaRPr>
          </a:p>
        </p:txBody>
      </p:sp>
      <p:sp>
        <p:nvSpPr>
          <p:cNvPr id="22" name="Rectangle 21">
            <a:extLst>
              <a:ext uri="{FF2B5EF4-FFF2-40B4-BE49-F238E27FC236}">
                <a16:creationId xmlns:a16="http://schemas.microsoft.com/office/drawing/2014/main" id="{5EA82F8D-9A80-2439-9AF7-4596DEE7BF67}"/>
              </a:ext>
              <a:ext uri="{C183D7F6-B498-43B3-948B-1728B52AA6E4}">
                <adec:decorative xmlns:adec="http://schemas.microsoft.com/office/drawing/2017/decorative" val="1"/>
              </a:ext>
            </a:extLst>
          </p:cNvPr>
          <p:cNvSpPr/>
          <p:nvPr/>
        </p:nvSpPr>
        <p:spPr>
          <a:xfrm>
            <a:off x="3935055" y="1202"/>
            <a:ext cx="2055940" cy="6856798"/>
          </a:xfrm>
          <a:prstGeom prst="rect">
            <a:avLst/>
          </a:prstGeom>
          <a:gradFill flip="none" rotWithShape="1">
            <a:gsLst>
              <a:gs pos="89000">
                <a:schemeClr val="bg1">
                  <a:alpha val="0"/>
                </a:schemeClr>
              </a:gs>
              <a:gs pos="7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endParaRPr>
          </a:p>
        </p:txBody>
      </p:sp>
      <p:sp>
        <p:nvSpPr>
          <p:cNvPr id="23" name="Title 6">
            <a:extLst>
              <a:ext uri="{FF2B5EF4-FFF2-40B4-BE49-F238E27FC236}">
                <a16:creationId xmlns:a16="http://schemas.microsoft.com/office/drawing/2014/main" id="{A2F2EAB3-0964-0088-6936-24F3088F8787}"/>
              </a:ext>
            </a:extLst>
          </p:cNvPr>
          <p:cNvSpPr>
            <a:spLocks noGrp="1"/>
          </p:cNvSpPr>
          <p:nvPr>
            <p:ph type="title"/>
          </p:nvPr>
        </p:nvSpPr>
        <p:spPr>
          <a:xfrm>
            <a:off x="853441" y="365761"/>
            <a:ext cx="4944243" cy="676083"/>
          </a:xfrm>
        </p:spPr>
        <p:txBody>
          <a:bodyPr/>
          <a:lstStyle/>
          <a:p>
            <a:r>
              <a:rPr lang="en-US" sz="4250" dirty="0">
                <a:latin typeface="Neue Haas Grotesk Text Pro" panose="020B0504020202020204" pitchFamily="34" charset="77"/>
                <a:cs typeface="Arial"/>
              </a:rPr>
              <a:t>Save $600+</a:t>
            </a:r>
          </a:p>
        </p:txBody>
      </p:sp>
      <p:sp>
        <p:nvSpPr>
          <p:cNvPr id="24" name="Content Placeholder 7">
            <a:extLst>
              <a:ext uri="{FF2B5EF4-FFF2-40B4-BE49-F238E27FC236}">
                <a16:creationId xmlns:a16="http://schemas.microsoft.com/office/drawing/2014/main" id="{46707470-BE64-4076-4CD1-F901DDC4E43E}"/>
              </a:ext>
            </a:extLst>
          </p:cNvPr>
          <p:cNvSpPr>
            <a:spLocks noGrp="1"/>
          </p:cNvSpPr>
          <p:nvPr>
            <p:ph sz="quarter" idx="14"/>
          </p:nvPr>
        </p:nvSpPr>
        <p:spPr>
          <a:xfrm>
            <a:off x="854156" y="1516443"/>
            <a:ext cx="4803693" cy="1246623"/>
          </a:xfrm>
        </p:spPr>
        <p:txBody>
          <a:bodyPr vert="horz" wrap="square" lIns="0" tIns="0" rIns="0" bIns="0" rtlCol="0" anchor="t">
            <a:spAutoFit/>
          </a:bodyPr>
          <a:lstStyle/>
          <a:p>
            <a:pPr marL="0" indent="0" defTabSz="609585">
              <a:lnSpc>
                <a:spcPct val="140000"/>
              </a:lnSpc>
              <a:buNone/>
              <a:defRPr/>
            </a:pPr>
            <a:r>
              <a:rPr lang="en-US" dirty="0">
                <a:solidFill>
                  <a:srgbClr val="2A2C2C"/>
                </a:solidFill>
                <a:latin typeface="Neue Haas Grotesk Text Pro" panose="020B0504020202020204" pitchFamily="34" charset="77"/>
                <a:cs typeface="Arial"/>
              </a:rPr>
              <a:t>Members who </a:t>
            </a:r>
            <a:r>
              <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cs typeface="Arial"/>
              </a:rPr>
              <a:t>contribute the max to their </a:t>
            </a:r>
            <a:r>
              <a:rPr lang="en-US" dirty="0">
                <a:solidFill>
                  <a:srgbClr val="2A2C2C"/>
                </a:solidFill>
                <a:latin typeface="Neue Haas Grotesk Text Pro" panose="020B0504020202020204" pitchFamily="34" charset="77"/>
                <a:cs typeface="Arial"/>
              </a:rPr>
              <a:t>LPFSA </a:t>
            </a:r>
            <a:r>
              <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cs typeface="Arial"/>
              </a:rPr>
              <a:t>can save $</a:t>
            </a:r>
            <a:r>
              <a:rPr lang="en-US" dirty="0">
                <a:solidFill>
                  <a:srgbClr val="2A2C2C"/>
                </a:solidFill>
                <a:latin typeface="Neue Haas Grotesk Text Pro" panose="020B0504020202020204" pitchFamily="34" charset="77"/>
                <a:cs typeface="Arial"/>
              </a:rPr>
              <a:t>600+ each year</a:t>
            </a:r>
            <a:r>
              <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cs typeface="Arial"/>
              </a:rPr>
              <a:t>* on </a:t>
            </a:r>
            <a:r>
              <a:rPr lang="en-US" dirty="0">
                <a:solidFill>
                  <a:srgbClr val="2A2C2C"/>
                </a:solidFill>
                <a:latin typeface="Neue Haas Grotesk Text Pro" panose="020B0504020202020204" pitchFamily="34" charset="77"/>
                <a:cs typeface="Arial"/>
              </a:rPr>
              <a:t>qualified </a:t>
            </a:r>
            <a:r>
              <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cs typeface="Arial"/>
              </a:rPr>
              <a:t>medical expenses.</a:t>
            </a:r>
            <a:endParaRPr lang="en-US" dirty="0">
              <a:latin typeface="Neue Haas Grotesk Text Pro" panose="020B0504020202020204" pitchFamily="34" charset="77"/>
            </a:endParaRPr>
          </a:p>
        </p:txBody>
      </p:sp>
      <p:sp>
        <p:nvSpPr>
          <p:cNvPr id="25" name="TextBox 24">
            <a:extLst>
              <a:ext uri="{FF2B5EF4-FFF2-40B4-BE49-F238E27FC236}">
                <a16:creationId xmlns:a16="http://schemas.microsoft.com/office/drawing/2014/main" id="{34E96F93-D95A-376A-9526-5876B64251C0}"/>
              </a:ext>
            </a:extLst>
          </p:cNvPr>
          <p:cNvSpPr txBox="1"/>
          <p:nvPr/>
        </p:nvSpPr>
        <p:spPr>
          <a:xfrm>
            <a:off x="854156" y="6034453"/>
            <a:ext cx="4943528" cy="507831"/>
          </a:xfrm>
          <a:prstGeom prst="rect">
            <a:avLst/>
          </a:prstGeom>
          <a:noFill/>
        </p:spPr>
        <p:txBody>
          <a:bodyPr wrap="square" lIns="0" tIns="45720" rIns="91440" bIns="45720" rtlCol="0" anchor="t">
            <a:spAutoFit/>
          </a:bodyPr>
          <a:lstStyle/>
          <a:p>
            <a:pPr>
              <a:spcAft>
                <a:spcPts val="133"/>
              </a:spcAft>
              <a:defRPr/>
            </a:pPr>
            <a:r>
              <a:rPr lang="en-US" sz="900" b="0" dirty="0">
                <a:solidFill>
                  <a:schemeClr val="tx1">
                    <a:lumMod val="75000"/>
                    <a:lumOff val="25000"/>
                  </a:schemeClr>
                </a:solidFill>
                <a:latin typeface="Neue Haas Grotesk Text Pro" panose="020B0504020202020204" pitchFamily="34" charset="77"/>
                <a:cs typeface="Arial"/>
              </a:rPr>
              <a:t>*The example used is for illustrative purposes only; actual savings may vary. The figure is based on average tax rate of 20%, including state, federal and FICA taxes. Savings based on contributing the maximum family amount.</a:t>
            </a:r>
          </a:p>
        </p:txBody>
      </p:sp>
      <p:grpSp>
        <p:nvGrpSpPr>
          <p:cNvPr id="26" name="Group 25">
            <a:extLst>
              <a:ext uri="{FF2B5EF4-FFF2-40B4-BE49-F238E27FC236}">
                <a16:creationId xmlns:a16="http://schemas.microsoft.com/office/drawing/2014/main" id="{CC9FBE13-E1D8-73D4-9CB5-68ED578DE617}"/>
              </a:ext>
            </a:extLst>
          </p:cNvPr>
          <p:cNvGrpSpPr/>
          <p:nvPr/>
        </p:nvGrpSpPr>
        <p:grpSpPr>
          <a:xfrm>
            <a:off x="458935" y="3333968"/>
            <a:ext cx="3016143" cy="2363486"/>
            <a:chOff x="829012" y="3774191"/>
            <a:chExt cx="2579562" cy="2021376"/>
          </a:xfrm>
        </p:grpSpPr>
        <p:sp>
          <p:nvSpPr>
            <p:cNvPr id="27" name="TextBox 26">
              <a:extLst>
                <a:ext uri="{FF2B5EF4-FFF2-40B4-BE49-F238E27FC236}">
                  <a16:creationId xmlns:a16="http://schemas.microsoft.com/office/drawing/2014/main" id="{FDAC2F0F-49C6-D1F2-2F60-4F71A6FB89FD}"/>
                </a:ext>
              </a:extLst>
            </p:cNvPr>
            <p:cNvSpPr txBox="1"/>
            <p:nvPr/>
          </p:nvSpPr>
          <p:spPr>
            <a:xfrm>
              <a:off x="1599104" y="4273857"/>
              <a:ext cx="358540" cy="708079"/>
            </a:xfrm>
            <a:prstGeom prst="rect">
              <a:avLst/>
            </a:prstGeom>
            <a:noFill/>
          </p:spPr>
          <p:txBody>
            <a:bodyPr wrap="square">
              <a:spAutoFit/>
            </a:bodyPr>
            <a:lstStyle/>
            <a:p>
              <a:pPr marL="0" indent="0">
                <a:lnSpc>
                  <a:spcPct val="140000"/>
                </a:lnSpc>
                <a:spcAft>
                  <a:spcPts val="0"/>
                </a:spcAft>
                <a:buNone/>
              </a:pPr>
              <a:r>
                <a:rPr lang="en-US" sz="3200">
                  <a:latin typeface="Neue Haas Grotesk Text Pro" panose="020B0504020202020204" pitchFamily="34" charset="77"/>
                  <a:cs typeface="Arial"/>
                </a:rPr>
                <a:t>x</a:t>
              </a:r>
              <a:endParaRPr lang="en-US" sz="3200">
                <a:latin typeface="Neue Haas Grotesk Text Pro" panose="020B0504020202020204" pitchFamily="34" charset="77"/>
                <a:cs typeface="Arial" panose="020B0604020202020204" pitchFamily="34" charset="0"/>
              </a:endParaRPr>
            </a:p>
          </p:txBody>
        </p:sp>
        <p:sp>
          <p:nvSpPr>
            <p:cNvPr id="28" name="TextBox 27">
              <a:extLst>
                <a:ext uri="{FF2B5EF4-FFF2-40B4-BE49-F238E27FC236}">
                  <a16:creationId xmlns:a16="http://schemas.microsoft.com/office/drawing/2014/main" id="{53742CC2-2B3C-5AFB-121F-2CB193B68993}"/>
                </a:ext>
              </a:extLst>
            </p:cNvPr>
            <p:cNvSpPr txBox="1"/>
            <p:nvPr/>
          </p:nvSpPr>
          <p:spPr>
            <a:xfrm>
              <a:off x="829012" y="3774191"/>
              <a:ext cx="2516632" cy="635857"/>
            </a:xfrm>
            <a:prstGeom prst="rect">
              <a:avLst/>
            </a:prstGeom>
            <a:noFill/>
          </p:spPr>
          <p:txBody>
            <a:bodyPr wrap="square" rtlCol="0">
              <a:spAutoFit/>
            </a:bodyPr>
            <a:lstStyle/>
            <a:p>
              <a:pPr algn="r">
                <a:lnSpc>
                  <a:spcPct val="130000"/>
                </a:lnSpc>
                <a:spcAft>
                  <a:spcPts val="600"/>
                </a:spcAft>
              </a:pPr>
              <a:r>
                <a:rPr lang="en-US" sz="3600" dirty="0">
                  <a:latin typeface="Neue Haas Grotesk Text Pro" panose="020B0504020202020204" pitchFamily="34" charset="77"/>
                  <a:cs typeface="Arial"/>
                </a:rPr>
                <a:t>$3,400</a:t>
              </a:r>
              <a:endParaRPr lang="en-US" sz="3600" dirty="0">
                <a:latin typeface="Neue Haas Grotesk Text Pro" panose="020B0504020202020204" pitchFamily="34" charset="77"/>
                <a:cs typeface="Arial" panose="020B0604020202020204" pitchFamily="34" charset="0"/>
              </a:endParaRPr>
            </a:p>
          </p:txBody>
        </p:sp>
        <p:sp>
          <p:nvSpPr>
            <p:cNvPr id="29" name="TextBox 28">
              <a:extLst>
                <a:ext uri="{FF2B5EF4-FFF2-40B4-BE49-F238E27FC236}">
                  <a16:creationId xmlns:a16="http://schemas.microsoft.com/office/drawing/2014/main" id="{7E48E24E-06B2-4709-C84C-B47B70C7F9E8}"/>
                </a:ext>
              </a:extLst>
            </p:cNvPr>
            <p:cNvSpPr txBox="1"/>
            <p:nvPr/>
          </p:nvSpPr>
          <p:spPr>
            <a:xfrm>
              <a:off x="2156060" y="4310790"/>
              <a:ext cx="1189584" cy="635857"/>
            </a:xfrm>
            <a:prstGeom prst="rect">
              <a:avLst/>
            </a:prstGeom>
            <a:noFill/>
          </p:spPr>
          <p:txBody>
            <a:bodyPr wrap="square" rtlCol="0">
              <a:spAutoFit/>
            </a:bodyPr>
            <a:lstStyle/>
            <a:p>
              <a:pPr algn="r">
                <a:lnSpc>
                  <a:spcPct val="130000"/>
                </a:lnSpc>
                <a:spcAft>
                  <a:spcPts val="600"/>
                </a:spcAft>
              </a:pPr>
              <a:r>
                <a:rPr lang="en-US" sz="3600" dirty="0">
                  <a:latin typeface="Neue Haas Grotesk Text Pro" panose="020B0504020202020204" pitchFamily="34" charset="77"/>
                  <a:cs typeface="Arial"/>
                </a:rPr>
                <a:t>20%</a:t>
              </a:r>
              <a:endParaRPr lang="en-US" sz="3600" dirty="0">
                <a:latin typeface="Neue Haas Grotesk Text Pro" panose="020B0504020202020204" pitchFamily="34" charset="77"/>
                <a:cs typeface="Arial" panose="020B0604020202020204" pitchFamily="34" charset="0"/>
              </a:endParaRPr>
            </a:p>
          </p:txBody>
        </p:sp>
        <p:sp>
          <p:nvSpPr>
            <p:cNvPr id="30" name="TextBox 29">
              <a:extLst>
                <a:ext uri="{FF2B5EF4-FFF2-40B4-BE49-F238E27FC236}">
                  <a16:creationId xmlns:a16="http://schemas.microsoft.com/office/drawing/2014/main" id="{577E70FE-5579-05AA-ECF2-2A378AFB8D06}"/>
                </a:ext>
              </a:extLst>
            </p:cNvPr>
            <p:cNvSpPr txBox="1"/>
            <p:nvPr/>
          </p:nvSpPr>
          <p:spPr>
            <a:xfrm>
              <a:off x="829012" y="4968816"/>
              <a:ext cx="2516632" cy="826751"/>
            </a:xfrm>
            <a:prstGeom prst="rect">
              <a:avLst/>
            </a:prstGeom>
            <a:noFill/>
          </p:spPr>
          <p:txBody>
            <a:bodyPr wrap="square" rtlCol="0">
              <a:spAutoFit/>
            </a:bodyPr>
            <a:lstStyle/>
            <a:p>
              <a:pPr algn="r">
                <a:lnSpc>
                  <a:spcPct val="130000"/>
                </a:lnSpc>
                <a:spcAft>
                  <a:spcPts val="600"/>
                </a:spcAft>
              </a:pPr>
              <a:r>
                <a:rPr lang="en-US" sz="4800" b="1" dirty="0">
                  <a:solidFill>
                    <a:schemeClr val="tx2"/>
                  </a:solidFill>
                  <a:latin typeface="Neue Haas Grotesk Text Pro" panose="020B0504020202020204" pitchFamily="34" charset="77"/>
                  <a:cs typeface="Arial"/>
                </a:rPr>
                <a:t>$680</a:t>
              </a:r>
              <a:endParaRPr lang="en-US" sz="4800" b="1" dirty="0">
                <a:solidFill>
                  <a:schemeClr val="tx2"/>
                </a:solidFill>
                <a:latin typeface="Neue Haas Grotesk Text Pro" panose="020B0504020202020204" pitchFamily="34" charset="77"/>
                <a:cs typeface="Arial" panose="020B0604020202020204" pitchFamily="34" charset="0"/>
              </a:endParaRPr>
            </a:p>
          </p:txBody>
        </p:sp>
        <p:cxnSp>
          <p:nvCxnSpPr>
            <p:cNvPr id="31" name="Straight Connector 30">
              <a:extLst>
                <a:ext uri="{FF2B5EF4-FFF2-40B4-BE49-F238E27FC236}">
                  <a16:creationId xmlns:a16="http://schemas.microsoft.com/office/drawing/2014/main" id="{1D43D35C-6FB2-0F8D-2DF1-4327B340A946}"/>
                </a:ext>
              </a:extLst>
            </p:cNvPr>
            <p:cNvCxnSpPr/>
            <p:nvPr/>
          </p:nvCxnSpPr>
          <p:spPr>
            <a:xfrm>
              <a:off x="1222408" y="4981936"/>
              <a:ext cx="2186166"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26944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C4BC0029-F54C-84A8-AD03-901D3AE2CB6E}"/>
              </a:ext>
            </a:extLst>
          </p:cNvPr>
          <p:cNvSpPr>
            <a:spLocks noGrp="1"/>
          </p:cNvSpPr>
          <p:nvPr>
            <p:ph type="title"/>
          </p:nvPr>
        </p:nvSpPr>
        <p:spPr>
          <a:xfrm>
            <a:off x="853443" y="365761"/>
            <a:ext cx="10247694" cy="1401089"/>
          </a:xfrm>
        </p:spPr>
        <p:txBody>
          <a:bodyPr/>
          <a:lstStyle/>
          <a:p>
            <a:r>
              <a:rPr lang="en-US" dirty="0">
                <a:latin typeface="Neue Haas Grotesk Text Pro" panose="020B0504020202020204" pitchFamily="34" charset="77"/>
                <a:cs typeface="Arial" panose="020B0604020202020204" pitchFamily="34" charset="0"/>
              </a:rPr>
              <a:t>Save on LPFSA </a:t>
            </a:r>
            <a:br>
              <a:rPr lang="en-US" dirty="0">
                <a:latin typeface="Neue Haas Grotesk Text Pro" panose="020B0504020202020204" pitchFamily="34" charset="77"/>
                <a:cs typeface="Arial" panose="020B0604020202020204" pitchFamily="34" charset="0"/>
              </a:rPr>
            </a:br>
            <a:r>
              <a:rPr lang="en-US" dirty="0">
                <a:latin typeface="Neue Haas Grotesk Text Pro" panose="020B0504020202020204" pitchFamily="34" charset="77"/>
                <a:cs typeface="Arial" panose="020B0604020202020204" pitchFamily="34" charset="0"/>
              </a:rPr>
              <a:t>eligible expenses</a:t>
            </a:r>
            <a:endParaRPr lang="en-US" dirty="0">
              <a:latin typeface="Neue Haas Grotesk Text Pro" panose="020B0504020202020204" pitchFamily="34" charset="77"/>
            </a:endParaRPr>
          </a:p>
        </p:txBody>
      </p:sp>
      <p:sp>
        <p:nvSpPr>
          <p:cNvPr id="7" name="TextBox 6">
            <a:extLst>
              <a:ext uri="{FF2B5EF4-FFF2-40B4-BE49-F238E27FC236}">
                <a16:creationId xmlns:a16="http://schemas.microsoft.com/office/drawing/2014/main" id="{2C21DD35-5E6A-6C75-2072-EB4925AC75ED}"/>
              </a:ext>
            </a:extLst>
          </p:cNvPr>
          <p:cNvSpPr txBox="1"/>
          <p:nvPr/>
        </p:nvSpPr>
        <p:spPr>
          <a:xfrm>
            <a:off x="951465" y="6187214"/>
            <a:ext cx="3843726" cy="369332"/>
          </a:xfrm>
          <a:prstGeom prst="rect">
            <a:avLst/>
          </a:prstGeom>
          <a:noFill/>
        </p:spPr>
        <p:txBody>
          <a:bodyPr wrap="square" lIns="0" rtlCol="0">
            <a:spAutoFit/>
          </a:bodyPr>
          <a:lstStyle/>
          <a:p>
            <a:pPr defTabSz="609570">
              <a:spcAft>
                <a:spcPts val="2400"/>
              </a:spcAft>
            </a:pPr>
            <a:r>
              <a:rPr lang="en-US" dirty="0" err="1">
                <a:solidFill>
                  <a:schemeClr val="accent1"/>
                </a:solidFill>
                <a:latin typeface="Neue Haas Grotesk Text Pro" panose="020B0504020202020204" pitchFamily="34" charset="77"/>
                <a:cs typeface="Arial" panose="020B0604020202020204" pitchFamily="34" charset="0"/>
              </a:rPr>
              <a:t>HealthEquity.com</a:t>
            </a:r>
            <a:r>
              <a:rPr lang="en-US" dirty="0">
                <a:solidFill>
                  <a:schemeClr val="accent1"/>
                </a:solidFill>
                <a:latin typeface="Neue Haas Grotesk Text Pro" panose="020B0504020202020204" pitchFamily="34" charset="77"/>
                <a:cs typeface="Arial" panose="020B0604020202020204" pitchFamily="34" charset="0"/>
              </a:rPr>
              <a:t>/</a:t>
            </a:r>
            <a:r>
              <a:rPr lang="en-US" dirty="0" err="1">
                <a:solidFill>
                  <a:schemeClr val="accent1"/>
                </a:solidFill>
                <a:latin typeface="Neue Haas Grotesk Text Pro" panose="020B0504020202020204" pitchFamily="34" charset="77"/>
                <a:cs typeface="Arial" panose="020B0604020202020204" pitchFamily="34" charset="0"/>
              </a:rPr>
              <a:t>lpfsa-qme</a:t>
            </a:r>
            <a:endParaRPr lang="en-US" dirty="0">
              <a:solidFill>
                <a:schemeClr val="accent1"/>
              </a:solidFill>
              <a:latin typeface="Neue Haas Grotesk Text Pro" panose="020B0504020202020204" pitchFamily="34" charset="77"/>
              <a:cs typeface="Arial" panose="020B0604020202020204" pitchFamily="34" charset="0"/>
            </a:endParaRPr>
          </a:p>
        </p:txBody>
      </p:sp>
      <p:sp>
        <p:nvSpPr>
          <p:cNvPr id="9" name="Content Placeholder 3">
            <a:extLst>
              <a:ext uri="{FF2B5EF4-FFF2-40B4-BE49-F238E27FC236}">
                <a16:creationId xmlns:a16="http://schemas.microsoft.com/office/drawing/2014/main" id="{47446A84-6021-E04F-D79F-CF04621D0CD9}"/>
              </a:ext>
            </a:extLst>
          </p:cNvPr>
          <p:cNvSpPr txBox="1">
            <a:spLocks/>
          </p:cNvSpPr>
          <p:nvPr/>
        </p:nvSpPr>
        <p:spPr>
          <a:xfrm>
            <a:off x="1459382" y="2223427"/>
            <a:ext cx="2320419" cy="400219"/>
          </a:xfrm>
          <a:prstGeom prst="rect">
            <a:avLst/>
          </a:prstGeom>
        </p:spPr>
        <p:txBody>
          <a:bodyPr vert="horz" lIns="0" tIns="0" rIns="0" bIns="0" rtlCol="0" anchor="t">
            <a:noAutofit/>
          </a:bodyPr>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914400">
              <a:lnSpc>
                <a:spcPct val="110000"/>
              </a:lnSpc>
              <a:spcAft>
                <a:spcPts val="0"/>
              </a:spcAft>
              <a:buFontTx/>
              <a:buNone/>
              <a:defRPr/>
            </a:pPr>
            <a:r>
              <a:rPr lang="en-US" b="1" dirty="0">
                <a:latin typeface="Neue Haas Grotesk Text Pro" panose="020B0504020202020204" pitchFamily="34" charset="77"/>
              </a:rPr>
              <a:t>Preventive care </a:t>
            </a:r>
          </a:p>
        </p:txBody>
      </p:sp>
      <p:sp>
        <p:nvSpPr>
          <p:cNvPr id="10" name="TextBox 9">
            <a:extLst>
              <a:ext uri="{FF2B5EF4-FFF2-40B4-BE49-F238E27FC236}">
                <a16:creationId xmlns:a16="http://schemas.microsoft.com/office/drawing/2014/main" id="{9495C777-0BE4-A873-D303-78DD4A2BDDDC}"/>
              </a:ext>
            </a:extLst>
          </p:cNvPr>
          <p:cNvSpPr txBox="1"/>
          <p:nvPr/>
        </p:nvSpPr>
        <p:spPr>
          <a:xfrm>
            <a:off x="1459381" y="2623646"/>
            <a:ext cx="2320420" cy="1156709"/>
          </a:xfrm>
          <a:prstGeom prst="rect">
            <a:avLst/>
          </a:prstGeom>
          <a:noFill/>
        </p:spPr>
        <p:txBody>
          <a:bodyPr wrap="square" lIns="0" tIns="0" rIns="0" bIns="0" numCol="1" spcCol="0">
            <a:noAutofit/>
          </a:bodyPr>
          <a:lstStyle/>
          <a:p>
            <a:pPr indent="-285750" defTabSz="609570">
              <a:lnSpc>
                <a:spcPct val="120000"/>
              </a:lnSpc>
              <a:spcAft>
                <a:spcPts val="600"/>
              </a:spcAft>
              <a:buFont typeface="Wingdings" pitchFamily="2" charset="2"/>
              <a:buChar char="§"/>
              <a:tabLst>
                <a:tab pos="1661501" algn="l"/>
              </a:tabLst>
              <a:defRPr/>
            </a:pPr>
            <a:r>
              <a:rPr kumimoji="0" lang="en-US" sz="1500" b="0" i="0" u="none" strike="noStrike" kern="1200" cap="none" spc="0" normalizeH="0" baseline="0" noProof="0" dirty="0">
                <a:ln>
                  <a:noFill/>
                </a:ln>
                <a:solidFill>
                  <a:srgbClr val="2A2C2C"/>
                </a:solidFill>
                <a:effectLst/>
                <a:uLnTx/>
                <a:uFillTx/>
                <a:latin typeface="Neue Haas Grotesk Text Pro" panose="020B0504020202020204" pitchFamily="34" charset="77"/>
                <a:cs typeface="Arial" panose="020B0604020202020204" pitchFamily="34" charset="0"/>
              </a:rPr>
              <a:t>Teeth cleaning  </a:t>
            </a:r>
          </a:p>
          <a:p>
            <a:pPr indent="-285750" defTabSz="609570">
              <a:lnSpc>
                <a:spcPct val="120000"/>
              </a:lnSpc>
              <a:spcAft>
                <a:spcPts val="600"/>
              </a:spcAft>
              <a:buFont typeface="Wingdings" pitchFamily="2" charset="2"/>
              <a:buChar char="§"/>
              <a:tabLst>
                <a:tab pos="1661501" algn="l"/>
              </a:tabLst>
              <a:defRPr/>
            </a:pPr>
            <a:r>
              <a:rPr kumimoji="0" lang="en-US" sz="1500" b="0" i="0" u="none" strike="noStrike" kern="1200" cap="none" spc="0" normalizeH="0" baseline="0" noProof="0" dirty="0">
                <a:ln>
                  <a:noFill/>
                </a:ln>
                <a:solidFill>
                  <a:srgbClr val="2A2C2C"/>
                </a:solidFill>
                <a:effectLst/>
                <a:uLnTx/>
                <a:uFillTx/>
                <a:latin typeface="Neue Haas Grotesk Text Pro" panose="020B0504020202020204" pitchFamily="34" charset="77"/>
                <a:cs typeface="Arial" panose="020B0604020202020204" pitchFamily="34" charset="0"/>
              </a:rPr>
              <a:t>Wisdom teeth removal </a:t>
            </a:r>
          </a:p>
          <a:p>
            <a:pPr indent="-285750" defTabSz="609570">
              <a:lnSpc>
                <a:spcPct val="120000"/>
              </a:lnSpc>
              <a:spcAft>
                <a:spcPts val="600"/>
              </a:spcAft>
              <a:buFont typeface="Wingdings" pitchFamily="2" charset="2"/>
              <a:buChar char="§"/>
              <a:tabLst>
                <a:tab pos="1661501" algn="l"/>
              </a:tabLst>
              <a:defRPr/>
            </a:pPr>
            <a:r>
              <a:rPr kumimoji="0" lang="en-US" sz="1500" b="0" i="0" u="none" strike="noStrike" kern="1200" cap="none" spc="0" normalizeH="0" baseline="0" noProof="0" dirty="0">
                <a:ln>
                  <a:noFill/>
                </a:ln>
                <a:solidFill>
                  <a:srgbClr val="2A2C2C"/>
                </a:solidFill>
                <a:effectLst/>
                <a:uLnTx/>
                <a:uFillTx/>
                <a:latin typeface="Neue Haas Grotesk Text Pro" panose="020B0504020202020204" pitchFamily="34" charset="77"/>
                <a:cs typeface="Arial" panose="020B0604020202020204" pitchFamily="34" charset="0"/>
              </a:rPr>
              <a:t>Eye exams </a:t>
            </a:r>
          </a:p>
          <a:p>
            <a:pPr marR="0" lvl="0" indent="-285750" algn="l" defTabSz="609570" rtl="0" eaLnBrk="1" fontAlgn="auto" latinLnBrk="0" hangingPunct="1">
              <a:lnSpc>
                <a:spcPct val="120000"/>
              </a:lnSpc>
              <a:spcBef>
                <a:spcPts val="0"/>
              </a:spcBef>
              <a:spcAft>
                <a:spcPts val="600"/>
              </a:spcAft>
              <a:buClrTx/>
              <a:buSzTx/>
              <a:buFont typeface="Wingdings" pitchFamily="2" charset="2"/>
              <a:buChar char="§"/>
              <a:tabLst>
                <a:tab pos="1661501" algn="l"/>
              </a:tabLst>
              <a:defRPr/>
            </a:pPr>
            <a:endParaRPr kumimoji="0" lang="en-US" sz="1500" b="0" i="0" u="none" strike="noStrike" kern="1200" cap="none" spc="0" normalizeH="0" baseline="0" noProof="0" dirty="0">
              <a:ln>
                <a:noFill/>
              </a:ln>
              <a:solidFill>
                <a:srgbClr val="2A2C2C"/>
              </a:solidFill>
              <a:effectLst/>
              <a:uLnTx/>
              <a:uFillTx/>
              <a:latin typeface="Neue Haas Grotesk Text Pro" panose="020B0504020202020204" pitchFamily="34" charset="77"/>
              <a:cs typeface="Arial" panose="020B0604020202020204" pitchFamily="34" charset="0"/>
            </a:endParaRPr>
          </a:p>
        </p:txBody>
      </p:sp>
      <p:sp>
        <p:nvSpPr>
          <p:cNvPr id="12" name="Content Placeholder 3">
            <a:extLst>
              <a:ext uri="{FF2B5EF4-FFF2-40B4-BE49-F238E27FC236}">
                <a16:creationId xmlns:a16="http://schemas.microsoft.com/office/drawing/2014/main" id="{21EE4CF2-BCBD-B43C-5DAE-7B56792BA68E}"/>
              </a:ext>
            </a:extLst>
          </p:cNvPr>
          <p:cNvSpPr txBox="1">
            <a:spLocks/>
          </p:cNvSpPr>
          <p:nvPr/>
        </p:nvSpPr>
        <p:spPr>
          <a:xfrm>
            <a:off x="5022252" y="2223427"/>
            <a:ext cx="2320420" cy="400219"/>
          </a:xfrm>
          <a:prstGeom prst="rect">
            <a:avLst/>
          </a:prstGeom>
        </p:spPr>
        <p:txBody>
          <a:bodyPr vert="horz" lIns="0" tIns="0" rIns="0" bIns="0" rtlCol="0" anchor="t">
            <a:noAutofit/>
          </a:bodyPr>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914400">
              <a:lnSpc>
                <a:spcPct val="110000"/>
              </a:lnSpc>
              <a:spcAft>
                <a:spcPts val="0"/>
              </a:spcAft>
              <a:buFontTx/>
              <a:buNone/>
              <a:defRPr/>
            </a:pPr>
            <a:r>
              <a:rPr lang="en-US" b="1" dirty="0">
                <a:latin typeface="Neue Haas Grotesk Text Pro" panose="020B0504020202020204" pitchFamily="34" charset="77"/>
              </a:rPr>
              <a:t>Vision</a:t>
            </a:r>
          </a:p>
        </p:txBody>
      </p:sp>
      <p:sp>
        <p:nvSpPr>
          <p:cNvPr id="13" name="TextBox 12">
            <a:extLst>
              <a:ext uri="{FF2B5EF4-FFF2-40B4-BE49-F238E27FC236}">
                <a16:creationId xmlns:a16="http://schemas.microsoft.com/office/drawing/2014/main" id="{B43D723B-0023-C471-74D0-1C38D8BA71EE}"/>
              </a:ext>
            </a:extLst>
          </p:cNvPr>
          <p:cNvSpPr txBox="1"/>
          <p:nvPr/>
        </p:nvSpPr>
        <p:spPr>
          <a:xfrm>
            <a:off x="5006209" y="2623645"/>
            <a:ext cx="2617192" cy="1516095"/>
          </a:xfrm>
          <a:prstGeom prst="rect">
            <a:avLst/>
          </a:prstGeom>
          <a:noFill/>
        </p:spPr>
        <p:txBody>
          <a:bodyPr wrap="square" lIns="0" tIns="0" rIns="0" bIns="0" numCol="1" spcCol="0" anchor="t">
            <a:noAutofit/>
          </a:bodyPr>
          <a:lstStyle/>
          <a:p>
            <a:pPr marL="300355" indent="-285750" defTabSz="609570">
              <a:spcAft>
                <a:spcPts val="800"/>
              </a:spcAft>
              <a:buFont typeface="Wingdings" pitchFamily="2" charset="2"/>
              <a:buChar char="§"/>
              <a:tabLst>
                <a:tab pos="1661501" algn="l"/>
              </a:tabLst>
            </a:pPr>
            <a:r>
              <a:rPr lang="en-US" sz="1500" dirty="0">
                <a:solidFill>
                  <a:srgbClr val="2A2C2C"/>
                </a:solidFill>
                <a:latin typeface="Neue Haas Grotesk Text Pro" panose="020B0504020202020204" pitchFamily="34" charset="77"/>
                <a:cs typeface="Arial"/>
              </a:rPr>
              <a:t>Laser eye surgery    </a:t>
            </a:r>
            <a:endParaRPr lang="en-US" dirty="0">
              <a:latin typeface="Neue Haas Grotesk Text Pro" panose="020B0504020202020204" pitchFamily="34" charset="77"/>
              <a:cs typeface="Arial"/>
            </a:endParaRPr>
          </a:p>
          <a:p>
            <a:pPr marL="300355" indent="-285750" defTabSz="609570">
              <a:spcAft>
                <a:spcPts val="800"/>
              </a:spcAft>
              <a:buFont typeface="Wingdings" pitchFamily="2" charset="2"/>
              <a:buChar char="§"/>
              <a:tabLst>
                <a:tab pos="1661501" algn="l"/>
              </a:tabLst>
            </a:pPr>
            <a:r>
              <a:rPr lang="en-US" sz="1500" dirty="0">
                <a:solidFill>
                  <a:srgbClr val="2A2C2C"/>
                </a:solidFill>
                <a:latin typeface="Neue Haas Grotesk Text Pro" panose="020B0504020202020204" pitchFamily="34" charset="77"/>
                <a:cs typeface="Arial"/>
              </a:rPr>
              <a:t>Prescription glasses </a:t>
            </a:r>
            <a:br>
              <a:rPr lang="en-US" sz="1500" dirty="0">
                <a:latin typeface="Neue Haas Grotesk Text Pro" panose="020B0504020202020204" pitchFamily="34" charset="77"/>
                <a:cs typeface="Arial" panose="020B0604020202020204" pitchFamily="34" charset="0"/>
              </a:rPr>
            </a:br>
            <a:r>
              <a:rPr lang="en-US" sz="1500" dirty="0">
                <a:solidFill>
                  <a:srgbClr val="2A2C2C"/>
                </a:solidFill>
                <a:latin typeface="Neue Haas Grotesk Text Pro" panose="020B0504020202020204" pitchFamily="34" charset="77"/>
                <a:cs typeface="Arial"/>
              </a:rPr>
              <a:t>and contacts  </a:t>
            </a:r>
          </a:p>
          <a:p>
            <a:pPr marL="300355" indent="-285750" defTabSz="609570">
              <a:spcAft>
                <a:spcPts val="800"/>
              </a:spcAft>
              <a:buFont typeface="Wingdings" pitchFamily="2" charset="2"/>
              <a:buChar char="§"/>
              <a:tabLst>
                <a:tab pos="1661501" algn="l"/>
              </a:tabLst>
            </a:pPr>
            <a:r>
              <a:rPr lang="en-US" sz="1500" dirty="0">
                <a:solidFill>
                  <a:srgbClr val="2A2C2C"/>
                </a:solidFill>
                <a:latin typeface="Neue Haas Grotesk Text Pro" panose="020B0504020202020204" pitchFamily="34" charset="77"/>
                <a:cs typeface="Arial"/>
              </a:rPr>
              <a:t>Prescription sunglasses </a:t>
            </a:r>
          </a:p>
          <a:p>
            <a:pPr marL="300355" indent="-285750" defTabSz="609570">
              <a:spcAft>
                <a:spcPts val="800"/>
              </a:spcAft>
              <a:buFont typeface="Wingdings" pitchFamily="2" charset="2"/>
              <a:buChar char="§"/>
              <a:tabLst>
                <a:tab pos="1661501" algn="l"/>
              </a:tabLst>
            </a:pPr>
            <a:r>
              <a:rPr lang="en-US" sz="1500" dirty="0">
                <a:solidFill>
                  <a:srgbClr val="2A2C2C"/>
                </a:solidFill>
                <a:latin typeface="Neue Haas Grotesk Text Pro" panose="020B0504020202020204" pitchFamily="34" charset="77"/>
                <a:cs typeface="Arial"/>
              </a:rPr>
              <a:t>Eyedrops  </a:t>
            </a:r>
          </a:p>
        </p:txBody>
      </p:sp>
      <p:sp>
        <p:nvSpPr>
          <p:cNvPr id="17" name="Content Placeholder 3">
            <a:extLst>
              <a:ext uri="{FF2B5EF4-FFF2-40B4-BE49-F238E27FC236}">
                <a16:creationId xmlns:a16="http://schemas.microsoft.com/office/drawing/2014/main" id="{F314ED59-496F-3C85-AE54-C78F5E510B1E}"/>
              </a:ext>
            </a:extLst>
          </p:cNvPr>
          <p:cNvSpPr txBox="1">
            <a:spLocks/>
          </p:cNvSpPr>
          <p:nvPr/>
        </p:nvSpPr>
        <p:spPr>
          <a:xfrm>
            <a:off x="1463469" y="4045894"/>
            <a:ext cx="2527211" cy="400219"/>
          </a:xfrm>
          <a:prstGeom prst="rect">
            <a:avLst/>
          </a:prstGeom>
        </p:spPr>
        <p:txBody>
          <a:bodyPr vert="horz" lIns="0" tIns="0" rIns="0" bIns="0" rtlCol="0" anchor="t">
            <a:noAutofit/>
          </a:bodyPr>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914400">
              <a:lnSpc>
                <a:spcPct val="110000"/>
              </a:lnSpc>
              <a:spcAft>
                <a:spcPts val="0"/>
              </a:spcAft>
              <a:buNone/>
              <a:defRPr/>
            </a:pPr>
            <a:r>
              <a:rPr lang="en-US" b="1" dirty="0">
                <a:latin typeface="Neue Haas Grotesk Text Pro" panose="020B0504020202020204" pitchFamily="34" charset="77"/>
              </a:rPr>
              <a:t>Dental</a:t>
            </a:r>
          </a:p>
        </p:txBody>
      </p:sp>
      <p:sp>
        <p:nvSpPr>
          <p:cNvPr id="18" name="TextBox 17">
            <a:extLst>
              <a:ext uri="{FF2B5EF4-FFF2-40B4-BE49-F238E27FC236}">
                <a16:creationId xmlns:a16="http://schemas.microsoft.com/office/drawing/2014/main" id="{475A9D53-E28C-B981-6882-C8BAB0644C2B}"/>
              </a:ext>
            </a:extLst>
          </p:cNvPr>
          <p:cNvSpPr txBox="1"/>
          <p:nvPr/>
        </p:nvSpPr>
        <p:spPr>
          <a:xfrm>
            <a:off x="1463468" y="4454555"/>
            <a:ext cx="2856731" cy="1333251"/>
          </a:xfrm>
          <a:prstGeom prst="rect">
            <a:avLst/>
          </a:prstGeom>
          <a:noFill/>
        </p:spPr>
        <p:txBody>
          <a:bodyPr wrap="square" lIns="0" tIns="0" rIns="0" bIns="0" numCol="1" spcCol="0">
            <a:noAutofit/>
          </a:bodyPr>
          <a:lstStyle/>
          <a:p>
            <a:pPr marL="300566" indent="-285750" defTabSz="609570">
              <a:spcBef>
                <a:spcPts val="0"/>
              </a:spcBef>
              <a:spcAft>
                <a:spcPts val="800"/>
              </a:spcAft>
              <a:buFont typeface="Wingdings" pitchFamily="2" charset="2"/>
              <a:buChar char="§"/>
              <a:tabLst>
                <a:tab pos="1661501" algn="l"/>
              </a:tabLst>
            </a:pPr>
            <a:r>
              <a:rPr lang="en-US" sz="1500" dirty="0">
                <a:solidFill>
                  <a:srgbClr val="2A2C2C"/>
                </a:solidFill>
                <a:latin typeface="Neue Haas Grotesk Text Pro" panose="020B0504020202020204" pitchFamily="34" charset="77"/>
                <a:cs typeface="Arial" panose="020B0604020202020204" pitchFamily="34" charset="0"/>
              </a:rPr>
              <a:t>Orthodontia </a:t>
            </a:r>
          </a:p>
          <a:p>
            <a:pPr marL="300566" indent="-285750" defTabSz="609570">
              <a:spcBef>
                <a:spcPts val="0"/>
              </a:spcBef>
              <a:spcAft>
                <a:spcPts val="800"/>
              </a:spcAft>
              <a:buFont typeface="Wingdings" pitchFamily="2" charset="2"/>
              <a:buChar char="§"/>
              <a:tabLst>
                <a:tab pos="1661501" algn="l"/>
              </a:tabLst>
            </a:pPr>
            <a:r>
              <a:rPr lang="en-US" sz="1500" dirty="0">
                <a:solidFill>
                  <a:srgbClr val="2A2C2C"/>
                </a:solidFill>
                <a:latin typeface="Neue Haas Grotesk Text Pro" panose="020B0504020202020204" pitchFamily="34" charset="77"/>
                <a:cs typeface="Arial" panose="020B0604020202020204" pitchFamily="34" charset="0"/>
              </a:rPr>
              <a:t>Fillings and sealants  </a:t>
            </a:r>
          </a:p>
          <a:p>
            <a:pPr marL="300566" indent="-285750" defTabSz="609570">
              <a:spcBef>
                <a:spcPts val="0"/>
              </a:spcBef>
              <a:spcAft>
                <a:spcPts val="800"/>
              </a:spcAft>
              <a:buFont typeface="Wingdings" pitchFamily="2" charset="2"/>
              <a:buChar char="§"/>
              <a:tabLst>
                <a:tab pos="1661501" algn="l"/>
              </a:tabLst>
            </a:pPr>
            <a:r>
              <a:rPr lang="en-US" sz="1500" dirty="0">
                <a:solidFill>
                  <a:srgbClr val="2A2C2C"/>
                </a:solidFill>
                <a:latin typeface="Neue Haas Grotesk Text Pro" panose="020B0504020202020204" pitchFamily="34" charset="77"/>
                <a:cs typeface="Arial" panose="020B0604020202020204" pitchFamily="34" charset="0"/>
              </a:rPr>
              <a:t>Mouth guards </a:t>
            </a:r>
          </a:p>
          <a:p>
            <a:pPr marL="300566" indent="-285750" defTabSz="609570">
              <a:spcBef>
                <a:spcPts val="0"/>
              </a:spcBef>
              <a:spcAft>
                <a:spcPts val="800"/>
              </a:spcAft>
              <a:buFont typeface="Wingdings" pitchFamily="2" charset="2"/>
              <a:buChar char="§"/>
              <a:tabLst>
                <a:tab pos="1661501" algn="l"/>
              </a:tabLst>
            </a:pPr>
            <a:r>
              <a:rPr lang="en-US" sz="1500" dirty="0">
                <a:solidFill>
                  <a:srgbClr val="2A2C2C"/>
                </a:solidFill>
                <a:latin typeface="Neue Haas Grotesk Text Pro" panose="020B0504020202020204" pitchFamily="34" charset="77"/>
                <a:cs typeface="Arial" panose="020B0604020202020204" pitchFamily="34" charset="0"/>
              </a:rPr>
              <a:t>Crowns and caps </a:t>
            </a:r>
            <a:endParaRPr kumimoji="0" lang="en-US" sz="1500" b="0" i="0" u="none" strike="noStrike" kern="1200" cap="none" spc="0" normalizeH="0" baseline="0" noProof="0" dirty="0">
              <a:ln>
                <a:noFill/>
              </a:ln>
              <a:solidFill>
                <a:srgbClr val="2A2C2C"/>
              </a:solidFill>
              <a:effectLst/>
              <a:uLnTx/>
              <a:uFillTx/>
              <a:latin typeface="Neue Haas Grotesk Text Pro" panose="020B0504020202020204" pitchFamily="34" charset="77"/>
              <a:cs typeface="Arial" panose="020B0604020202020204" pitchFamily="34" charset="0"/>
            </a:endParaRPr>
          </a:p>
        </p:txBody>
      </p:sp>
      <p:pic>
        <p:nvPicPr>
          <p:cNvPr id="19" name="Picture Placeholder 16">
            <a:extLst>
              <a:ext uri="{FF2B5EF4-FFF2-40B4-BE49-F238E27FC236}">
                <a16:creationId xmlns:a16="http://schemas.microsoft.com/office/drawing/2014/main" id="{39FB0BAF-105B-1F49-AFBC-4F819098DAF5}"/>
              </a:ext>
            </a:extLst>
          </p:cNvPr>
          <p:cNvPicPr>
            <a:picLocks noChangeAspect="1"/>
          </p:cNvPicPr>
          <p:nvPr/>
        </p:nvPicPr>
        <p:blipFill>
          <a:blip r:embed="rId3">
            <a:extLst>
              <a:ext uri="{28A0092B-C50C-407E-A947-70E740481C1C}">
                <a14:useLocalDpi xmlns:a14="http://schemas.microsoft.com/office/drawing/2010/main" val="0"/>
              </a:ext>
            </a:extLst>
          </a:blip>
          <a:srcRect l="19257" r="40360"/>
          <a:stretch/>
        </p:blipFill>
        <p:spPr>
          <a:xfrm flipH="1">
            <a:off x="8033646" y="0"/>
            <a:ext cx="4158353" cy="6858000"/>
          </a:xfrm>
          <a:prstGeom prst="rect">
            <a:avLst/>
          </a:prstGeom>
        </p:spPr>
      </p:pic>
      <p:pic>
        <p:nvPicPr>
          <p:cNvPr id="20" name="Graphic 19">
            <a:extLst>
              <a:ext uri="{FF2B5EF4-FFF2-40B4-BE49-F238E27FC236}">
                <a16:creationId xmlns:a16="http://schemas.microsoft.com/office/drawing/2014/main" id="{DD77AB34-EAE8-823B-D871-05D11C6D10D0}"/>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4361506" y="2176529"/>
            <a:ext cx="433684" cy="433684"/>
          </a:xfrm>
          <a:prstGeom prst="rect">
            <a:avLst/>
          </a:prstGeom>
        </p:spPr>
      </p:pic>
      <p:pic>
        <p:nvPicPr>
          <p:cNvPr id="21" name="Graphic 20">
            <a:extLst>
              <a:ext uri="{FF2B5EF4-FFF2-40B4-BE49-F238E27FC236}">
                <a16:creationId xmlns:a16="http://schemas.microsoft.com/office/drawing/2014/main" id="{B13CF976-0ECD-6745-A59E-82C71C907AB3}"/>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808479" y="4020872"/>
            <a:ext cx="433684" cy="433684"/>
          </a:xfrm>
          <a:prstGeom prst="rect">
            <a:avLst/>
          </a:prstGeom>
        </p:spPr>
      </p:pic>
      <p:pic>
        <p:nvPicPr>
          <p:cNvPr id="22" name="Graphic 21">
            <a:extLst>
              <a:ext uri="{FF2B5EF4-FFF2-40B4-BE49-F238E27FC236}">
                <a16:creationId xmlns:a16="http://schemas.microsoft.com/office/drawing/2014/main" id="{522F9576-1EE2-94BD-A94C-AD1E4903221B}"/>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808479" y="2179620"/>
            <a:ext cx="433684" cy="433684"/>
          </a:xfrm>
          <a:prstGeom prst="rect">
            <a:avLst/>
          </a:prstGeom>
        </p:spPr>
      </p:pic>
      <p:cxnSp>
        <p:nvCxnSpPr>
          <p:cNvPr id="23" name="Straight Connector 22">
            <a:extLst>
              <a:ext uri="{FF2B5EF4-FFF2-40B4-BE49-F238E27FC236}">
                <a16:creationId xmlns:a16="http://schemas.microsoft.com/office/drawing/2014/main" id="{28751673-8517-4B7B-47AC-7A8167927B8A}"/>
              </a:ext>
            </a:extLst>
          </p:cNvPr>
          <p:cNvCxnSpPr>
            <a:cxnSpLocks/>
          </p:cNvCxnSpPr>
          <p:nvPr/>
        </p:nvCxnSpPr>
        <p:spPr>
          <a:xfrm>
            <a:off x="951465" y="6020792"/>
            <a:ext cx="688768" cy="0"/>
          </a:xfrm>
          <a:prstGeom prst="line">
            <a:avLst/>
          </a:prstGeom>
          <a:ln w="4445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8892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ED751521-B4C2-28FF-DD05-EB8F20AECFC3}"/>
              </a:ext>
            </a:extLst>
          </p:cNvPr>
          <p:cNvSpPr>
            <a:spLocks noGrp="1"/>
          </p:cNvSpPr>
          <p:nvPr>
            <p:ph type="title"/>
          </p:nvPr>
        </p:nvSpPr>
        <p:spPr>
          <a:xfrm>
            <a:off x="853442" y="365762"/>
            <a:ext cx="10836993" cy="1388585"/>
          </a:xfrm>
        </p:spPr>
        <p:txBody>
          <a:bodyPr/>
          <a:lstStyle/>
          <a:p>
            <a:r>
              <a:rPr lang="en-US" dirty="0">
                <a:latin typeface="Neue Haas Grotesk Text Pro" panose="020B0504020202020204" pitchFamily="34" charset="77"/>
                <a:cs typeface="Arial"/>
              </a:rPr>
              <a:t>The more you contribute </a:t>
            </a:r>
            <a:br>
              <a:rPr lang="en-US" dirty="0">
                <a:latin typeface="Neue Haas Grotesk Text Pro" panose="020B0504020202020204" pitchFamily="34" charset="77"/>
                <a:cs typeface="Arial"/>
              </a:rPr>
            </a:br>
            <a:r>
              <a:rPr lang="en-US" dirty="0">
                <a:latin typeface="Neue Haas Grotesk Text Pro" panose="020B0504020202020204" pitchFamily="34" charset="77"/>
                <a:cs typeface="Arial"/>
              </a:rPr>
              <a:t>the more you save</a:t>
            </a:r>
            <a:endParaRPr lang="en-US" dirty="0">
              <a:latin typeface="Neue Haas Grotesk Text Pro" panose="020B0504020202020204" pitchFamily="34" charset="77"/>
              <a:cs typeface="Arial" panose="020B0604020202020204" pitchFamily="34" charset="0"/>
            </a:endParaRPr>
          </a:p>
        </p:txBody>
      </p:sp>
      <p:graphicFrame>
        <p:nvGraphicFramePr>
          <p:cNvPr id="5" name="Table 4">
            <a:extLst>
              <a:ext uri="{FF2B5EF4-FFF2-40B4-BE49-F238E27FC236}">
                <a16:creationId xmlns:a16="http://schemas.microsoft.com/office/drawing/2014/main" id="{14393E01-2E80-50BC-AC7C-0675BA5592FA}"/>
              </a:ext>
            </a:extLst>
          </p:cNvPr>
          <p:cNvGraphicFramePr>
            <a:graphicFrameLocks noGrp="1"/>
          </p:cNvGraphicFramePr>
          <p:nvPr>
            <p:extLst>
              <p:ext uri="{D42A27DB-BD31-4B8C-83A1-F6EECF244321}">
                <p14:modId xmlns:p14="http://schemas.microsoft.com/office/powerpoint/2010/main" val="1552928344"/>
              </p:ext>
            </p:extLst>
          </p:nvPr>
        </p:nvGraphicFramePr>
        <p:xfrm>
          <a:off x="2095716" y="2743055"/>
          <a:ext cx="7721600" cy="1752600"/>
        </p:xfrm>
        <a:graphic>
          <a:graphicData uri="http://schemas.openxmlformats.org/drawingml/2006/table">
            <a:tbl>
              <a:tblPr firstRow="1" bandRow="1">
                <a:tableStyleId>{5C22544A-7EE6-4342-B048-85BDC9FD1C3A}</a:tableStyleId>
              </a:tblPr>
              <a:tblGrid>
                <a:gridCol w="3860800">
                  <a:extLst>
                    <a:ext uri="{9D8B030D-6E8A-4147-A177-3AD203B41FA5}">
                      <a16:colId xmlns:a16="http://schemas.microsoft.com/office/drawing/2014/main" val="1965431758"/>
                    </a:ext>
                  </a:extLst>
                </a:gridCol>
                <a:gridCol w="3860800">
                  <a:extLst>
                    <a:ext uri="{9D8B030D-6E8A-4147-A177-3AD203B41FA5}">
                      <a16:colId xmlns:a16="http://schemas.microsoft.com/office/drawing/2014/main" val="766925907"/>
                    </a:ext>
                  </a:extLst>
                </a:gridCol>
              </a:tblGrid>
              <a:tr h="772160">
                <a:tc>
                  <a:txBody>
                    <a:bodyPr/>
                    <a:lstStyle/>
                    <a:p>
                      <a:r>
                        <a:rPr lang="en-US" sz="1900" b="1" i="0" dirty="0">
                          <a:latin typeface="Neue Haas Grotesk Text Pro" panose="020B0504020202020204" pitchFamily="34" charset="77"/>
                          <a:cs typeface="Arial" panose="020B0604020202020204" pitchFamily="34" charset="0"/>
                        </a:rPr>
                        <a:t>2026 Contribution limit</a:t>
                      </a:r>
                    </a:p>
                  </a:txBody>
                  <a:tcPr marL="243840" marR="243840" marT="243840" marB="243840" anchor="ctr">
                    <a:lnB w="12700" cap="flat" cmpd="sng" algn="ctr">
                      <a:solidFill>
                        <a:schemeClr val="bg2"/>
                      </a:solidFill>
                      <a:prstDash val="solid"/>
                      <a:round/>
                      <a:headEnd type="none" w="med" len="med"/>
                      <a:tailEnd type="none" w="med" len="med"/>
                    </a:lnB>
                  </a:tcPr>
                </a:tc>
                <a:tc>
                  <a:txBody>
                    <a:bodyPr/>
                    <a:lstStyle/>
                    <a:p>
                      <a:r>
                        <a:rPr lang="en-US" sz="1900" b="1" i="0" dirty="0">
                          <a:latin typeface="Neue Haas Grotesk Text Pro" panose="020B0504020202020204" pitchFamily="34" charset="77"/>
                          <a:cs typeface="Arial" panose="020B0604020202020204" pitchFamily="34" charset="0"/>
                        </a:rPr>
                        <a:t>Tax savings*</a:t>
                      </a:r>
                    </a:p>
                  </a:txBody>
                  <a:tcPr marL="243840" marR="243840" marT="243840" marB="243840" anchor="ctr">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665257813"/>
                  </a:ext>
                </a:extLst>
              </a:tr>
              <a:tr h="975360">
                <a:tc>
                  <a:txBody>
                    <a:bodyPr/>
                    <a:lstStyle/>
                    <a:p>
                      <a:r>
                        <a:rPr lang="en-US" sz="3200" b="0" i="0" dirty="0">
                          <a:latin typeface="Neue Haas Grotesk Text Pro" panose="020B0504020202020204" pitchFamily="34" charset="77"/>
                          <a:cs typeface="Arial"/>
                        </a:rPr>
                        <a:t>$3,400</a:t>
                      </a:r>
                      <a:endParaRPr lang="en-US" sz="3200" dirty="0">
                        <a:latin typeface="Neue Haas Grotesk Text Pro" panose="020B0504020202020204" pitchFamily="34" charset="77"/>
                        <a:cs typeface="Arial" panose="020B0604020202020204" pitchFamily="34" charset="0"/>
                      </a:endParaRPr>
                    </a:p>
                  </a:txBody>
                  <a:tcPr marL="243840" marR="243840" marT="243840" marB="2438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tc>
                  <a:txBody>
                    <a:bodyPr/>
                    <a:lstStyle/>
                    <a:p>
                      <a:pPr marL="0" marR="0" indent="0" algn="l" rtl="0" eaLnBrk="1" fontAlgn="auto" latinLnBrk="0" hangingPunct="1">
                        <a:lnSpc>
                          <a:spcPct val="100000"/>
                        </a:lnSpc>
                        <a:spcBef>
                          <a:spcPts val="0"/>
                        </a:spcBef>
                        <a:spcAft>
                          <a:spcPts val="0"/>
                        </a:spcAft>
                        <a:buClrTx/>
                        <a:buSzTx/>
                        <a:buFontTx/>
                        <a:buNone/>
                      </a:pPr>
                      <a:r>
                        <a:rPr lang="en-US" sz="3200" b="1" i="0" dirty="0">
                          <a:solidFill>
                            <a:schemeClr val="tx1"/>
                          </a:solidFill>
                          <a:latin typeface="Neue Haas Grotesk Text Pro" panose="020B0504020202020204" pitchFamily="34" charset="77"/>
                          <a:cs typeface="Arial"/>
                        </a:rPr>
                        <a:t>$680 </a:t>
                      </a:r>
                      <a:endParaRPr lang="en-US" sz="3200" b="1" dirty="0">
                        <a:solidFill>
                          <a:schemeClr val="tx1"/>
                        </a:solidFill>
                        <a:latin typeface="Neue Haas Grotesk Text Pro" panose="020B0504020202020204" pitchFamily="34" charset="77"/>
                        <a:cs typeface="Arial" panose="020B0604020202020204" pitchFamily="34" charset="0"/>
                      </a:endParaRPr>
                    </a:p>
                  </a:txBody>
                  <a:tcPr marL="243840" marR="243840" marT="243840" marB="2438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693459339"/>
                  </a:ext>
                </a:extLst>
              </a:tr>
            </a:tbl>
          </a:graphicData>
        </a:graphic>
      </p:graphicFrame>
      <p:sp>
        <p:nvSpPr>
          <p:cNvPr id="6" name="Rectangle 5">
            <a:extLst>
              <a:ext uri="{FF2B5EF4-FFF2-40B4-BE49-F238E27FC236}">
                <a16:creationId xmlns:a16="http://schemas.microsoft.com/office/drawing/2014/main" id="{9D544DAD-B07C-4079-3153-0A364A468A3D}"/>
              </a:ext>
            </a:extLst>
          </p:cNvPr>
          <p:cNvSpPr/>
          <p:nvPr/>
        </p:nvSpPr>
        <p:spPr>
          <a:xfrm>
            <a:off x="1930956" y="4718997"/>
            <a:ext cx="8128000" cy="256545"/>
          </a:xfrm>
          <a:prstGeom prst="rect">
            <a:avLst/>
          </a:prstGeom>
        </p:spPr>
        <p:txBody>
          <a:bodyPr wrap="square">
            <a:spAutoFit/>
          </a:bodyPr>
          <a:lstStyle/>
          <a:p>
            <a:pPr defTabSz="609570"/>
            <a:r>
              <a:rPr lang="en-US" sz="1067">
                <a:solidFill>
                  <a:srgbClr val="6F6F6F"/>
                </a:solidFill>
                <a:latin typeface="Neue Haas Grotesk Text Pro" panose="020B0504020202020204" pitchFamily="34" charset="77"/>
                <a:ea typeface="Calibri" panose="020F0502020204030204" pitchFamily="34" charset="0"/>
                <a:cs typeface="Arial" panose="020B0604020202020204" pitchFamily="34" charset="0"/>
              </a:rPr>
              <a:t>*Based on average state and federal income and payroll taxes. Actual savings will vary. Example for illustrative purposes only. </a:t>
            </a:r>
          </a:p>
        </p:txBody>
      </p:sp>
    </p:spTree>
    <p:extLst>
      <p:ext uri="{BB962C8B-B14F-4D97-AF65-F5344CB8AC3E}">
        <p14:creationId xmlns:p14="http://schemas.microsoft.com/office/powerpoint/2010/main" val="3080819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1C4D08F8-53A3-943A-4479-1E9A01F4B0C5}"/>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67" t="2126" r="12574" b="2126"/>
          <a:stretch/>
        </p:blipFill>
        <p:spPr bwMode="auto">
          <a:xfrm>
            <a:off x="3496235" y="0"/>
            <a:ext cx="8695767" cy="685799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85DB906F-1905-287E-8D23-59921CDA5082}"/>
              </a:ext>
            </a:extLst>
          </p:cNvPr>
          <p:cNvSpPr/>
          <p:nvPr/>
        </p:nvSpPr>
        <p:spPr>
          <a:xfrm>
            <a:off x="3495911" y="0"/>
            <a:ext cx="3457727" cy="6858000"/>
          </a:xfrm>
          <a:prstGeom prst="rect">
            <a:avLst/>
          </a:prstGeom>
          <a:gradFill flip="none" rotWithShape="1">
            <a:gsLst>
              <a:gs pos="31000">
                <a:schemeClr val="bg1"/>
              </a:gs>
              <a:gs pos="82000">
                <a:schemeClr val="bg1">
                  <a:alpha val="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AAC6"/>
              </a:solidFill>
              <a:effectLst/>
              <a:uLnTx/>
              <a:uFillTx/>
              <a:latin typeface="Oswald" panose="02000506000000020004" pitchFamily="2" charset="0"/>
              <a:ea typeface="+mn-ea"/>
              <a:cs typeface="+mn-cs"/>
            </a:endParaRPr>
          </a:p>
        </p:txBody>
      </p:sp>
      <p:sp>
        <p:nvSpPr>
          <p:cNvPr id="14" name="Content Placeholder 1">
            <a:extLst>
              <a:ext uri="{FF2B5EF4-FFF2-40B4-BE49-F238E27FC236}">
                <a16:creationId xmlns:a16="http://schemas.microsoft.com/office/drawing/2014/main" id="{C043D452-73D4-B6AE-F950-961E4B9FEEF5}"/>
              </a:ext>
            </a:extLst>
          </p:cNvPr>
          <p:cNvSpPr>
            <a:spLocks noGrp="1"/>
          </p:cNvSpPr>
          <p:nvPr>
            <p:ph sz="quarter" idx="15"/>
          </p:nvPr>
        </p:nvSpPr>
        <p:spPr>
          <a:xfrm>
            <a:off x="853018" y="6363932"/>
            <a:ext cx="3913793" cy="144741"/>
          </a:xfrm>
        </p:spPr>
        <p:txBody>
          <a:bodyPr>
            <a:noAutofit/>
          </a:bodyPr>
          <a:lstStyle/>
          <a:p>
            <a:pPr marL="0" marR="0" lvl="0" indent="0" algn="l" defTabSz="914400" rtl="0" eaLnBrk="1" fontAlgn="auto" latinLnBrk="0" hangingPunct="1">
              <a:lnSpc>
                <a:spcPct val="130000"/>
              </a:lnSpc>
              <a:spcBef>
                <a:spcPts val="0"/>
              </a:spcBef>
              <a:spcAft>
                <a:spcPts val="1200"/>
              </a:spcAft>
              <a:buClrTx/>
              <a:buSzTx/>
              <a:buFontTx/>
              <a:buNone/>
              <a:tabLst/>
              <a:defRPr/>
            </a:pPr>
            <a:r>
              <a:rPr kumimoji="0" lang="en-US" sz="2200" b="0" i="0" u="none" strike="noStrike" kern="1200" cap="none" spc="0" normalizeH="0" baseline="0" noProof="0">
                <a:ln>
                  <a:noFill/>
                </a:ln>
                <a:noFill/>
                <a:effectLst/>
                <a:uLnTx/>
                <a:uFillTx/>
                <a:latin typeface="Arial"/>
                <a:ea typeface="+mn-ea"/>
                <a:cs typeface="+mn-cs"/>
              </a:rPr>
              <a:t>Parking benefit |</a:t>
            </a:r>
            <a:br>
              <a:rPr kumimoji="0" lang="en-US" sz="2200" b="0" i="0" u="none" strike="noStrike" kern="1200" cap="none" spc="0" normalizeH="0" baseline="0" noProof="0">
                <a:ln>
                  <a:noFill/>
                </a:ln>
                <a:noFill/>
                <a:effectLst/>
                <a:uLnTx/>
                <a:uFillTx/>
                <a:latin typeface="Arial"/>
                <a:ea typeface="+mn-ea"/>
                <a:cs typeface="+mn-cs"/>
              </a:rPr>
            </a:br>
            <a:r>
              <a:rPr kumimoji="0" lang="en-US" sz="2200" b="0" i="0" u="none" strike="noStrike" kern="1200" cap="none" spc="0" normalizeH="0" baseline="0" noProof="0">
                <a:ln>
                  <a:noFill/>
                </a:ln>
                <a:noFill/>
                <a:effectLst/>
                <a:uLnTx/>
                <a:uFillTx/>
                <a:latin typeface="Arial"/>
                <a:ea typeface="+mn-ea"/>
                <a:cs typeface="+mn-cs"/>
              </a:rPr>
              <a:t>Contribution Limit $270 per month</a:t>
            </a:r>
            <a:r>
              <a:rPr kumimoji="0" lang="en-US" sz="2400" b="0" i="0" u="none" strike="noStrike" kern="1200" cap="none" spc="0" normalizeH="0" baseline="0" noProof="0">
                <a:ln>
                  <a:noFill/>
                </a:ln>
                <a:noFill/>
                <a:effectLst/>
                <a:uLnTx/>
                <a:uFillTx/>
                <a:latin typeface="Arial"/>
                <a:ea typeface="+mn-ea"/>
                <a:cs typeface="+mn-cs"/>
              </a:rPr>
              <a:t> </a:t>
            </a:r>
          </a:p>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2200" b="0" i="0" u="none" strike="noStrike" kern="1200" cap="none" spc="0" normalizeH="0" baseline="0" noProof="0">
                <a:ln>
                  <a:noFill/>
                </a:ln>
                <a:noFill/>
                <a:effectLst/>
                <a:uLnTx/>
                <a:uFillTx/>
                <a:latin typeface="Arial"/>
                <a:ea typeface="+mn-ea"/>
                <a:cs typeface="+mn-cs"/>
              </a:rPr>
              <a:t>He drives in to work each day, </a:t>
            </a:r>
            <a:br>
              <a:rPr kumimoji="0" lang="en-US" sz="2200" b="0" i="0" u="none" strike="noStrike" kern="1200" cap="none" spc="0" normalizeH="0" baseline="0" noProof="0">
                <a:ln>
                  <a:noFill/>
                </a:ln>
                <a:noFill/>
                <a:effectLst/>
                <a:uLnTx/>
                <a:uFillTx/>
                <a:latin typeface="Arial"/>
                <a:ea typeface="+mn-ea"/>
                <a:cs typeface="+mn-cs"/>
              </a:rPr>
            </a:br>
            <a:r>
              <a:rPr kumimoji="0" lang="en-US" sz="2200" b="0" i="0" u="none" strike="noStrike" kern="1200" cap="none" spc="0" normalizeH="0" baseline="0" noProof="0">
                <a:ln>
                  <a:noFill/>
                </a:ln>
                <a:noFill/>
                <a:effectLst/>
                <a:uLnTx/>
                <a:uFillTx/>
                <a:latin typeface="Arial"/>
                <a:ea typeface="+mn-ea"/>
                <a:cs typeface="+mn-cs"/>
              </a:rPr>
              <a:t>paying for parking at a local </a:t>
            </a:r>
            <a:br>
              <a:rPr kumimoji="0" lang="en-US" sz="2200" b="0" i="0" u="none" strike="noStrike" kern="1200" cap="none" spc="0" normalizeH="0" baseline="0" noProof="0">
                <a:ln>
                  <a:noFill/>
                </a:ln>
                <a:noFill/>
                <a:effectLst/>
                <a:uLnTx/>
                <a:uFillTx/>
                <a:latin typeface="Arial"/>
                <a:ea typeface="+mn-ea"/>
                <a:cs typeface="+mn-cs"/>
              </a:rPr>
            </a:br>
            <a:r>
              <a:rPr kumimoji="0" lang="en-US" sz="2200" b="0" i="0" u="none" strike="noStrike" kern="1200" cap="none" spc="0" normalizeH="0" baseline="0" noProof="0">
                <a:ln>
                  <a:noFill/>
                </a:ln>
                <a:noFill/>
                <a:effectLst/>
                <a:uLnTx/>
                <a:uFillTx/>
                <a:latin typeface="Arial"/>
                <a:ea typeface="+mn-ea"/>
                <a:cs typeface="+mn-cs"/>
              </a:rPr>
              <a:t>garage near his firm’s building. </a:t>
            </a:r>
          </a:p>
        </p:txBody>
      </p:sp>
      <p:sp>
        <p:nvSpPr>
          <p:cNvPr id="15" name="TextBox 14">
            <a:extLst>
              <a:ext uri="{FF2B5EF4-FFF2-40B4-BE49-F238E27FC236}">
                <a16:creationId xmlns:a16="http://schemas.microsoft.com/office/drawing/2014/main" id="{6199FCA4-265D-6521-B516-CB4B9D75FA45}"/>
              </a:ext>
              <a:ext uri="{C183D7F6-B498-43B3-948B-1728B52AA6E4}">
                <adec:decorative xmlns:adec="http://schemas.microsoft.com/office/drawing/2017/decorative" val="1"/>
              </a:ext>
            </a:extLst>
          </p:cNvPr>
          <p:cNvSpPr txBox="1"/>
          <p:nvPr/>
        </p:nvSpPr>
        <p:spPr>
          <a:xfrm>
            <a:off x="458963" y="5877404"/>
            <a:ext cx="4485913"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133"/>
              </a:spcAft>
              <a:buClrTx/>
              <a:buSzTx/>
              <a:buFontTx/>
              <a:buNone/>
              <a:tabLst/>
              <a:defRPr/>
            </a:pPr>
            <a:r>
              <a:rPr lang="en-US" sz="900" baseline="30000" dirty="0">
                <a:solidFill>
                  <a:srgbClr val="2A2C2C">
                    <a:lumMod val="75000"/>
                    <a:lumOff val="25000"/>
                  </a:srgbClr>
                </a:solidFill>
                <a:latin typeface="Neue Haas Grotesk Text Pro" panose="020B0504020202020204" pitchFamily="34" charset="77"/>
                <a:cs typeface="Arial"/>
              </a:rPr>
              <a:t>*</a:t>
            </a:r>
            <a:r>
              <a:rPr kumimoji="0" lang="en-US" sz="900" b="0" i="0" u="none" strike="noStrike" kern="1200" cap="none" spc="0" normalizeH="0" baseline="0" noProof="0" dirty="0">
                <a:ln>
                  <a:noFill/>
                </a:ln>
                <a:solidFill>
                  <a:srgbClr val="2A2C2C">
                    <a:lumMod val="75000"/>
                    <a:lumOff val="25000"/>
                  </a:srgbClr>
                </a:solidFill>
                <a:effectLst/>
                <a:uLnTx/>
                <a:uFillTx/>
                <a:latin typeface="Neue Haas Grotesk Text Pro" panose="020B0504020202020204" pitchFamily="34" charset="77"/>
                <a:cs typeface="Arial"/>
              </a:rPr>
              <a:t>Assumes the Finches pay 20% of their income in federal, State and social security taxes. Actual tax savings will depend on your HSA contributions, applicable State tax rates and your personal tax situation. Please consult your tax adviser for details. The example used is for illustrative purposes only. </a:t>
            </a:r>
            <a:endParaRPr kumimoji="0" lang="en-US" sz="900" b="0" i="0" u="none" strike="noStrike" kern="1200" cap="none" spc="0" normalizeH="0" baseline="0" noProof="0" dirty="0">
              <a:ln>
                <a:noFill/>
              </a:ln>
              <a:solidFill>
                <a:srgbClr val="2A2C2C">
                  <a:lumMod val="75000"/>
                  <a:lumOff val="25000"/>
                </a:srgbClr>
              </a:solidFill>
              <a:effectLst/>
              <a:uLnTx/>
              <a:uFillTx/>
              <a:latin typeface="Neue Haas Grotesk Text Pro" panose="020B0504020202020204" pitchFamily="34" charset="77"/>
              <a:cs typeface="Arial" panose="020B0604020202020204" pitchFamily="34" charset="0"/>
            </a:endParaRPr>
          </a:p>
        </p:txBody>
      </p:sp>
      <p:grpSp>
        <p:nvGrpSpPr>
          <p:cNvPr id="16" name="Group 15">
            <a:extLst>
              <a:ext uri="{FF2B5EF4-FFF2-40B4-BE49-F238E27FC236}">
                <a16:creationId xmlns:a16="http://schemas.microsoft.com/office/drawing/2014/main" id="{BEF455FD-3AE2-249D-F256-402EBD7828FF}"/>
              </a:ext>
            </a:extLst>
          </p:cNvPr>
          <p:cNvGrpSpPr/>
          <p:nvPr/>
        </p:nvGrpSpPr>
        <p:grpSpPr>
          <a:xfrm>
            <a:off x="852268" y="3422411"/>
            <a:ext cx="5319831" cy="2070471"/>
            <a:chOff x="884371" y="4292719"/>
            <a:chExt cx="5319831" cy="2218711"/>
          </a:xfrm>
        </p:grpSpPr>
        <p:grpSp>
          <p:nvGrpSpPr>
            <p:cNvPr id="17" name="Group 16">
              <a:extLst>
                <a:ext uri="{FF2B5EF4-FFF2-40B4-BE49-F238E27FC236}">
                  <a16:creationId xmlns:a16="http://schemas.microsoft.com/office/drawing/2014/main" id="{928C577D-0966-7E62-623D-0C21FE5CF143}"/>
                </a:ext>
              </a:extLst>
            </p:cNvPr>
            <p:cNvGrpSpPr/>
            <p:nvPr/>
          </p:nvGrpSpPr>
          <p:grpSpPr>
            <a:xfrm>
              <a:off x="1589978" y="4292719"/>
              <a:ext cx="4614224" cy="2218711"/>
              <a:chOff x="0" y="3836896"/>
              <a:chExt cx="4614224" cy="2365771"/>
            </a:xfrm>
          </p:grpSpPr>
          <p:sp>
            <p:nvSpPr>
              <p:cNvPr id="22" name="Rectangle 21">
                <a:extLst>
                  <a:ext uri="{FF2B5EF4-FFF2-40B4-BE49-F238E27FC236}">
                    <a16:creationId xmlns:a16="http://schemas.microsoft.com/office/drawing/2014/main" id="{92BED42C-527F-2156-DEFF-252285315E0F}"/>
                  </a:ext>
                </a:extLst>
              </p:cNvPr>
              <p:cNvSpPr/>
              <p:nvPr/>
            </p:nvSpPr>
            <p:spPr>
              <a:xfrm>
                <a:off x="114300" y="3836896"/>
                <a:ext cx="4499924" cy="2365771"/>
              </a:xfrm>
              <a:prstGeom prst="rect">
                <a:avLst/>
              </a:prstGeom>
              <a:solidFill>
                <a:srgbClr val="4F2883"/>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AAC6"/>
                  </a:solidFill>
                  <a:effectLst/>
                  <a:uLnTx/>
                  <a:uFillTx/>
                  <a:latin typeface="Neue Haas Grotesk Text Pro" panose="020B0504020202020204" pitchFamily="34" charset="77"/>
                </a:endParaRPr>
              </a:p>
            </p:txBody>
          </p:sp>
          <p:sp>
            <p:nvSpPr>
              <p:cNvPr id="23" name="Rectangle 22">
                <a:extLst>
                  <a:ext uri="{FF2B5EF4-FFF2-40B4-BE49-F238E27FC236}">
                    <a16:creationId xmlns:a16="http://schemas.microsoft.com/office/drawing/2014/main" id="{8FF020B0-4B31-8022-6277-9198AF762323}"/>
                  </a:ext>
                </a:extLst>
              </p:cNvPr>
              <p:cNvSpPr/>
              <p:nvPr/>
            </p:nvSpPr>
            <p:spPr>
              <a:xfrm>
                <a:off x="0" y="3836896"/>
                <a:ext cx="4499924" cy="2365771"/>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AAC6"/>
                  </a:solidFill>
                  <a:effectLst/>
                  <a:uLnTx/>
                  <a:uFillTx/>
                  <a:latin typeface="Neue Haas Grotesk Text Pro" panose="020B0504020202020204" pitchFamily="34" charset="77"/>
                </a:endParaRPr>
              </a:p>
            </p:txBody>
          </p:sp>
        </p:grpSp>
        <p:sp>
          <p:nvSpPr>
            <p:cNvPr id="19" name="Content Placeholder 7">
              <a:extLst>
                <a:ext uri="{FF2B5EF4-FFF2-40B4-BE49-F238E27FC236}">
                  <a16:creationId xmlns:a16="http://schemas.microsoft.com/office/drawing/2014/main" id="{E0E54263-7D86-E72F-9D00-6DAD0FA08A35}"/>
                </a:ext>
              </a:extLst>
            </p:cNvPr>
            <p:cNvSpPr txBox="1">
              <a:spLocks/>
            </p:cNvSpPr>
            <p:nvPr/>
          </p:nvSpPr>
          <p:spPr>
            <a:xfrm>
              <a:off x="884371" y="4772292"/>
              <a:ext cx="1830725" cy="1356143"/>
            </a:xfrm>
            <a:prstGeom prst="rect">
              <a:avLst/>
            </a:prstGeom>
          </p:spPr>
          <p:txBody>
            <a:bodyPr lIns="0" tIns="0" rIns="0" b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rPr>
                <a:t>They contribute</a:t>
              </a:r>
            </a:p>
            <a:p>
              <a:pPr marL="0" marR="0" lvl="0" indent="0" algn="l" defTabSz="914400" rtl="0" eaLnBrk="1" fontAlgn="auto" latinLnBrk="0" hangingPunct="1">
                <a:lnSpc>
                  <a:spcPct val="100000"/>
                </a:lnSpc>
                <a:spcBef>
                  <a:spcPts val="0"/>
                </a:spcBef>
                <a:spcAft>
                  <a:spcPts val="600"/>
                </a:spcAft>
                <a:buClrTx/>
                <a:buSzTx/>
                <a:buFont typeface="Wingdings" pitchFamily="2" charset="2"/>
                <a:buNone/>
                <a:tabLst/>
                <a:defRPr/>
              </a:pPr>
              <a:r>
                <a:rPr kumimoji="0" lang="en-US" sz="3200" b="1" i="0" u="none" strike="noStrike" kern="1200" cap="none" spc="0" normalizeH="0" baseline="0" noProof="0" dirty="0">
                  <a:ln>
                    <a:noFill/>
                  </a:ln>
                  <a:effectLst/>
                  <a:uLnTx/>
                  <a:uFillTx/>
                  <a:latin typeface="Libre Baskerville" panose="02000000000000000000" pitchFamily="2" charset="0"/>
                </a:rPr>
                <a:t>$8,000</a:t>
              </a:r>
              <a:endParaRPr kumimoji="0" lang="en-US" sz="2000" b="0" i="0" u="none" strike="noStrike" kern="1200" cap="none" spc="0" normalizeH="0" baseline="0" noProof="0" dirty="0">
                <a:ln>
                  <a:noFill/>
                </a:ln>
                <a:effectLst/>
                <a:uLnTx/>
                <a:uFillTx/>
                <a:latin typeface="Libre Baskerville" panose="02000000000000000000" pitchFamily="2" charset="0"/>
              </a:endParaRPr>
            </a:p>
            <a:p>
              <a:pPr marL="309026" marR="0" lvl="0" indent="-298443" algn="l" defTabSz="609570" rtl="0" eaLnBrk="1" fontAlgn="auto" latinLnBrk="0" hangingPunct="1">
                <a:lnSpc>
                  <a:spcPct val="100000"/>
                </a:lnSpc>
                <a:spcBef>
                  <a:spcPts val="0"/>
                </a:spcBef>
                <a:spcAft>
                  <a:spcPts val="600"/>
                </a:spcAft>
                <a:buClr>
                  <a:srgbClr val="2A2C2C"/>
                </a:buClr>
                <a:buSzTx/>
                <a:buFont typeface="Wingdings" pitchFamily="2" charset="2"/>
                <a:buChar char="ü"/>
                <a:tabLst/>
                <a:defRPr/>
              </a:pPr>
              <a:endPar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cs typeface="Arial" panose="020B0604020202020204" pitchFamily="34" charset="0"/>
              </a:endParaRPr>
            </a:p>
          </p:txBody>
        </p:sp>
        <p:sp>
          <p:nvSpPr>
            <p:cNvPr id="20" name="Content Placeholder 7">
              <a:extLst>
                <a:ext uri="{FF2B5EF4-FFF2-40B4-BE49-F238E27FC236}">
                  <a16:creationId xmlns:a16="http://schemas.microsoft.com/office/drawing/2014/main" id="{74BA52BE-1D37-A3B0-DFCA-5B4066DD85BB}"/>
                </a:ext>
              </a:extLst>
            </p:cNvPr>
            <p:cNvSpPr txBox="1">
              <a:spLocks/>
            </p:cNvSpPr>
            <p:nvPr/>
          </p:nvSpPr>
          <p:spPr>
            <a:xfrm>
              <a:off x="3741512" y="4772292"/>
              <a:ext cx="2186871" cy="1356143"/>
            </a:xfrm>
            <a:prstGeom prst="rect">
              <a:avLst/>
            </a:prstGeom>
          </p:spPr>
          <p:txBody>
            <a:bodyPr lIns="0" tIns="0" rIns="0" b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rPr>
                <a:t>Their annual</a:t>
              </a:r>
              <a:br>
                <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rPr>
              </a:br>
              <a:r>
                <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rPr>
                <a:t>tax savings</a:t>
              </a:r>
              <a:r>
                <a:rPr lang="en-US" baseline="30000" dirty="0">
                  <a:solidFill>
                    <a:srgbClr val="2A2C2C"/>
                  </a:solidFill>
                  <a:latin typeface="Neue Haas Grotesk Text Pro" panose="020B0504020202020204" pitchFamily="34" charset="77"/>
                </a:rPr>
                <a:t>*</a:t>
              </a:r>
              <a:endPar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endParaRPr>
            </a:p>
            <a:p>
              <a:pPr marL="0" marR="0" lvl="0" indent="0" algn="l" defTabSz="914400" rtl="0" eaLnBrk="1" fontAlgn="auto" latinLnBrk="0" hangingPunct="1">
                <a:lnSpc>
                  <a:spcPct val="100000"/>
                </a:lnSpc>
                <a:spcBef>
                  <a:spcPts val="0"/>
                </a:spcBef>
                <a:spcAft>
                  <a:spcPts val="600"/>
                </a:spcAft>
                <a:buClrTx/>
                <a:buSzTx/>
                <a:buFont typeface="Wingdings" pitchFamily="2" charset="2"/>
                <a:buNone/>
                <a:tabLst/>
                <a:defRPr/>
              </a:pPr>
              <a:r>
                <a:rPr kumimoji="0" lang="en-US" sz="3200" b="1" i="0" u="none" strike="noStrike" kern="1200" cap="none" spc="0" normalizeH="0" baseline="0" noProof="0" dirty="0">
                  <a:ln>
                    <a:noFill/>
                  </a:ln>
                  <a:effectLst/>
                  <a:uLnTx/>
                  <a:uFillTx/>
                  <a:latin typeface="Libre Baskerville" panose="02000000000000000000" pitchFamily="2" charset="0"/>
                </a:rPr>
                <a:t>$1,600</a:t>
              </a:r>
              <a:endParaRPr kumimoji="0" lang="en-US" sz="3200" b="0" i="0" u="none" strike="noStrike" kern="1200" cap="none" spc="0" normalizeH="0" baseline="0" noProof="0" dirty="0">
                <a:ln>
                  <a:noFill/>
                </a:ln>
                <a:effectLst/>
                <a:uLnTx/>
                <a:uFillTx/>
                <a:latin typeface="Libre Baskerville" panose="02000000000000000000" pitchFamily="2" charset="0"/>
              </a:endParaRPr>
            </a:p>
            <a:p>
              <a:pPr marL="309026" marR="0" lvl="0" indent="-298443" algn="l" defTabSz="609570" rtl="0" eaLnBrk="1" fontAlgn="auto" latinLnBrk="0" hangingPunct="1">
                <a:lnSpc>
                  <a:spcPct val="100000"/>
                </a:lnSpc>
                <a:spcBef>
                  <a:spcPts val="0"/>
                </a:spcBef>
                <a:spcAft>
                  <a:spcPts val="600"/>
                </a:spcAft>
                <a:buClr>
                  <a:srgbClr val="2A2C2C"/>
                </a:buClr>
                <a:buSzTx/>
                <a:buFont typeface="Wingdings" pitchFamily="2" charset="2"/>
                <a:buChar char="ü"/>
                <a:tabLst/>
                <a:defRPr/>
              </a:pPr>
              <a:endPar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cs typeface="Arial" panose="020B0604020202020204" pitchFamily="34" charset="0"/>
              </a:endParaRPr>
            </a:p>
          </p:txBody>
        </p:sp>
        <p:sp>
          <p:nvSpPr>
            <p:cNvPr id="21" name="Triangle 20">
              <a:extLst>
                <a:ext uri="{FF2B5EF4-FFF2-40B4-BE49-F238E27FC236}">
                  <a16:creationId xmlns:a16="http://schemas.microsoft.com/office/drawing/2014/main" id="{31217D86-887C-34A0-ED71-C10A9B9FA65B}"/>
                </a:ext>
              </a:extLst>
            </p:cNvPr>
            <p:cNvSpPr/>
            <p:nvPr/>
          </p:nvSpPr>
          <p:spPr>
            <a:xfrm rot="5400000">
              <a:off x="2154015" y="5338100"/>
              <a:ext cx="1636878" cy="224527"/>
            </a:xfrm>
            <a:prstGeom prst="triangle">
              <a:avLst/>
            </a:prstGeom>
            <a:solidFill>
              <a:srgbClr val="FFFFFF"/>
            </a:solidFill>
            <a:ln w="9525" cap="flat" cmpd="sng" algn="ctr">
              <a:noFill/>
              <a:prstDash val="solid"/>
            </a:ln>
            <a:effectLst>
              <a:outerShdw blurRad="38100" dist="25400" dir="900000" algn="tl" rotWithShape="0">
                <a:prstClr val="black">
                  <a:alpha val="15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AAC6"/>
                </a:solidFill>
                <a:effectLst/>
                <a:uLnTx/>
                <a:uFillTx/>
                <a:latin typeface="Neue Haas Grotesk Text Pro" panose="020B0504020202020204" pitchFamily="34" charset="77"/>
              </a:endParaRPr>
            </a:p>
          </p:txBody>
        </p:sp>
      </p:grpSp>
      <p:sp>
        <p:nvSpPr>
          <p:cNvPr id="24" name="Content Placeholder 7">
            <a:extLst>
              <a:ext uri="{FF2B5EF4-FFF2-40B4-BE49-F238E27FC236}">
                <a16:creationId xmlns:a16="http://schemas.microsoft.com/office/drawing/2014/main" id="{869AA84B-7C0E-5A11-1102-FC4145636533}"/>
              </a:ext>
            </a:extLst>
          </p:cNvPr>
          <p:cNvSpPr txBox="1">
            <a:spLocks/>
          </p:cNvSpPr>
          <p:nvPr/>
        </p:nvSpPr>
        <p:spPr>
          <a:xfrm>
            <a:off x="853018" y="1458739"/>
            <a:ext cx="3362521" cy="1743846"/>
          </a:xfrm>
          <a:prstGeom prst="rect">
            <a:avLst/>
          </a:prstGeom>
        </p:spPr>
        <p:txBody>
          <a:bodyPr lIns="0" tIns="0" rIns="0" bIns="0" anchor="t"/>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2A2C2C"/>
                </a:solidFill>
                <a:effectLst/>
                <a:uLnTx/>
                <a:uFillTx/>
                <a:latin typeface="Neue Haas Grotesk Text Pro" panose="020B0504020202020204" pitchFamily="34" charset="77"/>
              </a:rPr>
              <a:t>HSA Family Plan</a:t>
            </a:r>
            <a:endParaRPr kumimoji="0" lang="en-US" sz="2800" b="0" i="0" u="none" strike="noStrike" kern="1200" cap="none" spc="600" normalizeH="0" baseline="0" noProof="0" dirty="0">
              <a:ln>
                <a:noFill/>
              </a:ln>
              <a:solidFill>
                <a:srgbClr val="2A2C2C"/>
              </a:solidFill>
              <a:effectLst/>
              <a:uLnTx/>
              <a:uFillTx/>
              <a:latin typeface="Neue Haas Grotesk Text Pro" panose="020B0504020202020204" pitchFamily="34" charset="77"/>
            </a:endParaRPr>
          </a:p>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2A2C2C"/>
                </a:solidFill>
                <a:effectLst/>
                <a:uLnTx/>
                <a:uFillTx/>
                <a:latin typeface="Neue Haas Grotesk Text Pro" panose="020B0504020202020204" pitchFamily="34" charset="77"/>
              </a:rPr>
              <a:t>Along with their 401(k), they begin saving their HSA contributions to build a nest-egg for their future. </a:t>
            </a:r>
          </a:p>
        </p:txBody>
      </p:sp>
      <p:sp>
        <p:nvSpPr>
          <p:cNvPr id="25" name="Title 17">
            <a:extLst>
              <a:ext uri="{FF2B5EF4-FFF2-40B4-BE49-F238E27FC236}">
                <a16:creationId xmlns:a16="http://schemas.microsoft.com/office/drawing/2014/main" id="{729B4D21-68ED-9DF0-A628-72F479246068}"/>
              </a:ext>
            </a:extLst>
          </p:cNvPr>
          <p:cNvSpPr>
            <a:spLocks noGrp="1"/>
          </p:cNvSpPr>
          <p:nvPr>
            <p:ph type="title"/>
          </p:nvPr>
        </p:nvSpPr>
        <p:spPr>
          <a:xfrm>
            <a:off x="853442" y="365759"/>
            <a:ext cx="5846616" cy="676724"/>
          </a:xfrm>
        </p:spPr>
        <p:txBody>
          <a:bodyPr/>
          <a:lstStyle/>
          <a:p>
            <a:r>
              <a:rPr lang="en-US" sz="4270" dirty="0">
                <a:latin typeface="Neue Haas Grotesk Text Pro" panose="020B0504020202020204" pitchFamily="34" charset="77"/>
                <a:cs typeface="Arial" panose="020B0604020202020204" pitchFamily="34" charset="0"/>
              </a:rPr>
              <a:t>Meet the Finches</a:t>
            </a:r>
            <a:endParaRPr lang="en-US" sz="4270" dirty="0">
              <a:latin typeface="Neue Haas Grotesk Text Pro" panose="020B0504020202020204" pitchFamily="34" charset="77"/>
            </a:endParaRPr>
          </a:p>
        </p:txBody>
      </p:sp>
    </p:spTree>
    <p:extLst>
      <p:ext uri="{BB962C8B-B14F-4D97-AF65-F5344CB8AC3E}">
        <p14:creationId xmlns:p14="http://schemas.microsoft.com/office/powerpoint/2010/main" val="3783111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0BB9170C-9E89-0F94-074D-AA48BAAB6360}"/>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90" r="10915"/>
          <a:stretch/>
        </p:blipFill>
        <p:spPr bwMode="auto">
          <a:xfrm>
            <a:off x="4624104" y="0"/>
            <a:ext cx="7567898" cy="685799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7D0BAFD9-C2D6-7CF7-D70A-184FC690E9A9}"/>
              </a:ext>
            </a:extLst>
          </p:cNvPr>
          <p:cNvSpPr/>
          <p:nvPr/>
        </p:nvSpPr>
        <p:spPr>
          <a:xfrm>
            <a:off x="4208527" y="0"/>
            <a:ext cx="3307755" cy="6858000"/>
          </a:xfrm>
          <a:prstGeom prst="rect">
            <a:avLst/>
          </a:prstGeom>
          <a:gradFill flip="none" rotWithShape="1">
            <a:gsLst>
              <a:gs pos="34000">
                <a:schemeClr val="bg1"/>
              </a:gs>
              <a:gs pos="95000">
                <a:schemeClr val="bg1">
                  <a:alpha val="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AAC6"/>
              </a:solidFill>
              <a:effectLst/>
              <a:uLnTx/>
              <a:uFillTx/>
              <a:latin typeface="Oswald" panose="02000506000000020004" pitchFamily="2" charset="0"/>
              <a:ea typeface="+mn-ea"/>
              <a:cs typeface="+mn-cs"/>
            </a:endParaRPr>
          </a:p>
        </p:txBody>
      </p:sp>
      <p:sp>
        <p:nvSpPr>
          <p:cNvPr id="20" name="Content Placeholder 1">
            <a:extLst>
              <a:ext uri="{FF2B5EF4-FFF2-40B4-BE49-F238E27FC236}">
                <a16:creationId xmlns:a16="http://schemas.microsoft.com/office/drawing/2014/main" id="{DE7C1502-2FBE-08B8-2096-7DF515582C23}"/>
              </a:ext>
            </a:extLst>
          </p:cNvPr>
          <p:cNvSpPr>
            <a:spLocks noGrp="1"/>
          </p:cNvSpPr>
          <p:nvPr>
            <p:ph sz="quarter" idx="15"/>
          </p:nvPr>
        </p:nvSpPr>
        <p:spPr>
          <a:xfrm>
            <a:off x="853018" y="6363932"/>
            <a:ext cx="3913793" cy="144741"/>
          </a:xfrm>
        </p:spPr>
        <p:txBody>
          <a:bodyPr>
            <a:noAutofit/>
          </a:bodyPr>
          <a:lstStyle/>
          <a:p>
            <a:pPr marL="0" marR="0" lvl="0" indent="0" algn="l" defTabSz="914400" rtl="0" eaLnBrk="1" fontAlgn="auto" latinLnBrk="0" hangingPunct="1">
              <a:lnSpc>
                <a:spcPct val="130000"/>
              </a:lnSpc>
              <a:spcBef>
                <a:spcPts val="0"/>
              </a:spcBef>
              <a:spcAft>
                <a:spcPts val="1200"/>
              </a:spcAft>
              <a:buClrTx/>
              <a:buSzTx/>
              <a:buFontTx/>
              <a:buNone/>
              <a:tabLst/>
              <a:defRPr/>
            </a:pPr>
            <a:r>
              <a:rPr kumimoji="0" lang="en-US" sz="2200" b="0" i="0" u="none" strike="noStrike" kern="1200" cap="none" spc="0" normalizeH="0" baseline="0" noProof="0">
                <a:ln>
                  <a:noFill/>
                </a:ln>
                <a:noFill/>
                <a:effectLst/>
                <a:uLnTx/>
                <a:uFillTx/>
                <a:latin typeface="Arial"/>
                <a:ea typeface="+mn-ea"/>
                <a:cs typeface="+mn-cs"/>
              </a:rPr>
              <a:t>Parking benefit |</a:t>
            </a:r>
            <a:br>
              <a:rPr kumimoji="0" lang="en-US" sz="2200" b="0" i="0" u="none" strike="noStrike" kern="1200" cap="none" spc="0" normalizeH="0" baseline="0" noProof="0">
                <a:ln>
                  <a:noFill/>
                </a:ln>
                <a:noFill/>
                <a:effectLst/>
                <a:uLnTx/>
                <a:uFillTx/>
                <a:latin typeface="Arial"/>
                <a:ea typeface="+mn-ea"/>
                <a:cs typeface="+mn-cs"/>
              </a:rPr>
            </a:br>
            <a:r>
              <a:rPr kumimoji="0" lang="en-US" sz="2200" b="0" i="0" u="none" strike="noStrike" kern="1200" cap="none" spc="0" normalizeH="0" baseline="0" noProof="0">
                <a:ln>
                  <a:noFill/>
                </a:ln>
                <a:noFill/>
                <a:effectLst/>
                <a:uLnTx/>
                <a:uFillTx/>
                <a:latin typeface="Arial"/>
                <a:ea typeface="+mn-ea"/>
                <a:cs typeface="+mn-cs"/>
              </a:rPr>
              <a:t>Contribution Limit $270 per month</a:t>
            </a:r>
            <a:r>
              <a:rPr kumimoji="0" lang="en-US" sz="2400" b="0" i="0" u="none" strike="noStrike" kern="1200" cap="none" spc="0" normalizeH="0" baseline="0" noProof="0">
                <a:ln>
                  <a:noFill/>
                </a:ln>
                <a:noFill/>
                <a:effectLst/>
                <a:uLnTx/>
                <a:uFillTx/>
                <a:latin typeface="Arial"/>
                <a:ea typeface="+mn-ea"/>
                <a:cs typeface="+mn-cs"/>
              </a:rPr>
              <a:t> </a:t>
            </a:r>
          </a:p>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2200" b="0" i="0" u="none" strike="noStrike" kern="1200" cap="none" spc="0" normalizeH="0" baseline="0" noProof="0">
                <a:ln>
                  <a:noFill/>
                </a:ln>
                <a:noFill/>
                <a:effectLst/>
                <a:uLnTx/>
                <a:uFillTx/>
                <a:latin typeface="Arial"/>
                <a:ea typeface="+mn-ea"/>
                <a:cs typeface="+mn-cs"/>
              </a:rPr>
              <a:t>He drives in to work each day, </a:t>
            </a:r>
            <a:br>
              <a:rPr kumimoji="0" lang="en-US" sz="2200" b="0" i="0" u="none" strike="noStrike" kern="1200" cap="none" spc="0" normalizeH="0" baseline="0" noProof="0">
                <a:ln>
                  <a:noFill/>
                </a:ln>
                <a:noFill/>
                <a:effectLst/>
                <a:uLnTx/>
                <a:uFillTx/>
                <a:latin typeface="Arial"/>
                <a:ea typeface="+mn-ea"/>
                <a:cs typeface="+mn-cs"/>
              </a:rPr>
            </a:br>
            <a:r>
              <a:rPr kumimoji="0" lang="en-US" sz="2200" b="0" i="0" u="none" strike="noStrike" kern="1200" cap="none" spc="0" normalizeH="0" baseline="0" noProof="0">
                <a:ln>
                  <a:noFill/>
                </a:ln>
                <a:noFill/>
                <a:effectLst/>
                <a:uLnTx/>
                <a:uFillTx/>
                <a:latin typeface="Arial"/>
                <a:ea typeface="+mn-ea"/>
                <a:cs typeface="+mn-cs"/>
              </a:rPr>
              <a:t>paying for parking at a local </a:t>
            </a:r>
            <a:br>
              <a:rPr kumimoji="0" lang="en-US" sz="2200" b="0" i="0" u="none" strike="noStrike" kern="1200" cap="none" spc="0" normalizeH="0" baseline="0" noProof="0">
                <a:ln>
                  <a:noFill/>
                </a:ln>
                <a:noFill/>
                <a:effectLst/>
                <a:uLnTx/>
                <a:uFillTx/>
                <a:latin typeface="Arial"/>
                <a:ea typeface="+mn-ea"/>
                <a:cs typeface="+mn-cs"/>
              </a:rPr>
            </a:br>
            <a:r>
              <a:rPr kumimoji="0" lang="en-US" sz="2200" b="0" i="0" u="none" strike="noStrike" kern="1200" cap="none" spc="0" normalizeH="0" baseline="0" noProof="0">
                <a:ln>
                  <a:noFill/>
                </a:ln>
                <a:noFill/>
                <a:effectLst/>
                <a:uLnTx/>
                <a:uFillTx/>
                <a:latin typeface="Arial"/>
                <a:ea typeface="+mn-ea"/>
                <a:cs typeface="+mn-cs"/>
              </a:rPr>
              <a:t>garage near his firm’s building. </a:t>
            </a:r>
          </a:p>
        </p:txBody>
      </p:sp>
      <p:sp>
        <p:nvSpPr>
          <p:cNvPr id="21" name="TextBox 20">
            <a:extLst>
              <a:ext uri="{FF2B5EF4-FFF2-40B4-BE49-F238E27FC236}">
                <a16:creationId xmlns:a16="http://schemas.microsoft.com/office/drawing/2014/main" id="{D48438CE-FB1C-701A-69C2-22867BB1D453}"/>
              </a:ext>
              <a:ext uri="{C183D7F6-B498-43B3-948B-1728B52AA6E4}">
                <adec:decorative xmlns:adec="http://schemas.microsoft.com/office/drawing/2017/decorative" val="1"/>
              </a:ext>
            </a:extLst>
          </p:cNvPr>
          <p:cNvSpPr txBox="1"/>
          <p:nvPr/>
        </p:nvSpPr>
        <p:spPr>
          <a:xfrm>
            <a:off x="458963" y="5877404"/>
            <a:ext cx="4485913"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133"/>
              </a:spcAft>
              <a:buClrTx/>
              <a:buSzTx/>
              <a:buFontTx/>
              <a:buNone/>
              <a:tabLst/>
              <a:defRPr/>
            </a:pPr>
            <a:r>
              <a:rPr lang="en-US" sz="900" baseline="30000" dirty="0">
                <a:solidFill>
                  <a:srgbClr val="2A2C2C">
                    <a:lumMod val="75000"/>
                    <a:lumOff val="25000"/>
                  </a:srgbClr>
                </a:solidFill>
                <a:latin typeface="Neue Haas Grotesk Text Pro" panose="020B0504020202020204" pitchFamily="34" charset="77"/>
                <a:cs typeface="Arial"/>
              </a:rPr>
              <a:t>*</a:t>
            </a:r>
            <a:r>
              <a:rPr kumimoji="0" lang="en-US" sz="900" b="0" i="0" u="none" strike="noStrike" kern="1200" cap="none" spc="0" normalizeH="0" baseline="0" noProof="0" dirty="0">
                <a:ln>
                  <a:noFill/>
                </a:ln>
                <a:solidFill>
                  <a:srgbClr val="2A2C2C">
                    <a:lumMod val="75000"/>
                    <a:lumOff val="25000"/>
                  </a:srgbClr>
                </a:solidFill>
                <a:effectLst/>
                <a:uLnTx/>
                <a:uFillTx/>
                <a:latin typeface="Neue Haas Grotesk Text Pro" panose="020B0504020202020204" pitchFamily="34" charset="77"/>
                <a:cs typeface="Arial"/>
              </a:rPr>
              <a:t>Assumes </a:t>
            </a:r>
            <a:r>
              <a:rPr kumimoji="0" lang="en-US" sz="900" b="0" i="0" u="none" strike="noStrike" kern="1200" cap="none" spc="0" normalizeH="0" baseline="0" noProof="0" dirty="0">
                <a:ln>
                  <a:noFill/>
                </a:ln>
                <a:solidFill>
                  <a:srgbClr val="2A2C2C">
                    <a:lumMod val="75000"/>
                    <a:lumOff val="25000"/>
                  </a:srgbClr>
                </a:solidFill>
                <a:effectLst/>
                <a:uLnTx/>
                <a:uFillTx/>
                <a:latin typeface="Arial"/>
                <a:ea typeface="+mn-ea"/>
                <a:cs typeface="Arial"/>
              </a:rPr>
              <a:t>the Finches pay 20% of their income in federal and state taxes. Actual tax savings will depend on your LPFSA  contributions, applicable State tax rates and your personal tax situation. Please consult your tax adviser for details. The example used is for illustrative purposes only. </a:t>
            </a:r>
            <a:r>
              <a:rPr kumimoji="0" lang="en-US" sz="900" b="0" i="0" u="none" strike="noStrike" kern="1200" cap="none" spc="0" normalizeH="0" baseline="0" noProof="0" dirty="0">
                <a:ln>
                  <a:noFill/>
                </a:ln>
                <a:solidFill>
                  <a:srgbClr val="2A2C2C">
                    <a:lumMod val="75000"/>
                    <a:lumOff val="25000"/>
                  </a:srgbClr>
                </a:solidFill>
                <a:effectLst/>
                <a:uLnTx/>
                <a:uFillTx/>
                <a:latin typeface="Neue Haas Grotesk Text Pro" panose="020B0504020202020204" pitchFamily="34" charset="77"/>
                <a:cs typeface="Arial"/>
              </a:rPr>
              <a:t>. </a:t>
            </a:r>
            <a:endParaRPr kumimoji="0" lang="en-US" sz="900" b="0" i="0" u="none" strike="noStrike" kern="1200" cap="none" spc="0" normalizeH="0" baseline="0" noProof="0" dirty="0">
              <a:ln>
                <a:noFill/>
              </a:ln>
              <a:solidFill>
                <a:srgbClr val="2A2C2C">
                  <a:lumMod val="75000"/>
                  <a:lumOff val="25000"/>
                </a:srgbClr>
              </a:solidFill>
              <a:effectLst/>
              <a:uLnTx/>
              <a:uFillTx/>
              <a:latin typeface="Neue Haas Grotesk Text Pro" panose="020B0504020202020204" pitchFamily="34" charset="77"/>
              <a:cs typeface="Arial" panose="020B0604020202020204" pitchFamily="34" charset="0"/>
            </a:endParaRPr>
          </a:p>
        </p:txBody>
      </p:sp>
      <p:grpSp>
        <p:nvGrpSpPr>
          <p:cNvPr id="22" name="Group 21">
            <a:extLst>
              <a:ext uri="{FF2B5EF4-FFF2-40B4-BE49-F238E27FC236}">
                <a16:creationId xmlns:a16="http://schemas.microsoft.com/office/drawing/2014/main" id="{AE821C3B-40D1-1154-271C-7B380984B58B}"/>
              </a:ext>
            </a:extLst>
          </p:cNvPr>
          <p:cNvGrpSpPr/>
          <p:nvPr/>
        </p:nvGrpSpPr>
        <p:grpSpPr>
          <a:xfrm>
            <a:off x="852268" y="3422411"/>
            <a:ext cx="5319831" cy="2070471"/>
            <a:chOff x="884371" y="4292719"/>
            <a:chExt cx="5319831" cy="2218711"/>
          </a:xfrm>
        </p:grpSpPr>
        <p:grpSp>
          <p:nvGrpSpPr>
            <p:cNvPr id="23" name="Group 22">
              <a:extLst>
                <a:ext uri="{FF2B5EF4-FFF2-40B4-BE49-F238E27FC236}">
                  <a16:creationId xmlns:a16="http://schemas.microsoft.com/office/drawing/2014/main" id="{ADFE487C-24F6-9126-4C32-86B816E34397}"/>
                </a:ext>
              </a:extLst>
            </p:cNvPr>
            <p:cNvGrpSpPr/>
            <p:nvPr/>
          </p:nvGrpSpPr>
          <p:grpSpPr>
            <a:xfrm>
              <a:off x="1589978" y="4292719"/>
              <a:ext cx="4614224" cy="2218711"/>
              <a:chOff x="0" y="3836896"/>
              <a:chExt cx="4614224" cy="2365771"/>
            </a:xfrm>
          </p:grpSpPr>
          <p:sp>
            <p:nvSpPr>
              <p:cNvPr id="27" name="Rectangle 26">
                <a:extLst>
                  <a:ext uri="{FF2B5EF4-FFF2-40B4-BE49-F238E27FC236}">
                    <a16:creationId xmlns:a16="http://schemas.microsoft.com/office/drawing/2014/main" id="{068570F8-0BC0-D9CE-E94E-CD7AB061CDB9}"/>
                  </a:ext>
                </a:extLst>
              </p:cNvPr>
              <p:cNvSpPr/>
              <p:nvPr/>
            </p:nvSpPr>
            <p:spPr>
              <a:xfrm>
                <a:off x="114300" y="3836896"/>
                <a:ext cx="4499924" cy="2365771"/>
              </a:xfrm>
              <a:prstGeom prst="rect">
                <a:avLst/>
              </a:prstGeom>
              <a:solidFill>
                <a:srgbClr val="4F2883"/>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AAC6"/>
                  </a:solidFill>
                  <a:effectLst/>
                  <a:uLnTx/>
                  <a:uFillTx/>
                  <a:latin typeface="Neue Haas Grotesk Text Pro" panose="020B0504020202020204" pitchFamily="34" charset="77"/>
                </a:endParaRPr>
              </a:p>
            </p:txBody>
          </p:sp>
          <p:sp>
            <p:nvSpPr>
              <p:cNvPr id="28" name="Rectangle 27">
                <a:extLst>
                  <a:ext uri="{FF2B5EF4-FFF2-40B4-BE49-F238E27FC236}">
                    <a16:creationId xmlns:a16="http://schemas.microsoft.com/office/drawing/2014/main" id="{94EB4FEF-E0DD-2943-BA50-465EEF73A96F}"/>
                  </a:ext>
                </a:extLst>
              </p:cNvPr>
              <p:cNvSpPr/>
              <p:nvPr/>
            </p:nvSpPr>
            <p:spPr>
              <a:xfrm>
                <a:off x="0" y="3836896"/>
                <a:ext cx="4499924" cy="2365771"/>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AAC6"/>
                  </a:solidFill>
                  <a:effectLst/>
                  <a:uLnTx/>
                  <a:uFillTx/>
                  <a:latin typeface="Neue Haas Grotesk Text Pro" panose="020B0504020202020204" pitchFamily="34" charset="77"/>
                </a:endParaRPr>
              </a:p>
            </p:txBody>
          </p:sp>
        </p:grpSp>
        <p:sp>
          <p:nvSpPr>
            <p:cNvPr id="24" name="Content Placeholder 7">
              <a:extLst>
                <a:ext uri="{FF2B5EF4-FFF2-40B4-BE49-F238E27FC236}">
                  <a16:creationId xmlns:a16="http://schemas.microsoft.com/office/drawing/2014/main" id="{7192CD25-BCC1-733E-1C98-41D19E3074E9}"/>
                </a:ext>
              </a:extLst>
            </p:cNvPr>
            <p:cNvSpPr txBox="1">
              <a:spLocks/>
            </p:cNvSpPr>
            <p:nvPr/>
          </p:nvSpPr>
          <p:spPr>
            <a:xfrm>
              <a:off x="884371" y="4772292"/>
              <a:ext cx="1830725" cy="1356143"/>
            </a:xfrm>
            <a:prstGeom prst="rect">
              <a:avLst/>
            </a:prstGeom>
          </p:spPr>
          <p:txBody>
            <a:bodyPr lIns="0" tIns="0" rIns="0" b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rPr>
                <a:t>They contribute</a:t>
              </a:r>
            </a:p>
            <a:p>
              <a:pPr marL="0" marR="0" lvl="0" indent="0" algn="l" defTabSz="914400" rtl="0" eaLnBrk="1" fontAlgn="auto" latinLnBrk="0" hangingPunct="1">
                <a:lnSpc>
                  <a:spcPct val="100000"/>
                </a:lnSpc>
                <a:spcBef>
                  <a:spcPts val="0"/>
                </a:spcBef>
                <a:spcAft>
                  <a:spcPts val="600"/>
                </a:spcAft>
                <a:buClrTx/>
                <a:buSzTx/>
                <a:buFont typeface="Wingdings" pitchFamily="2" charset="2"/>
                <a:buNone/>
                <a:tabLst/>
                <a:defRPr/>
              </a:pPr>
              <a:r>
                <a:rPr kumimoji="0" lang="en-US" sz="3200" b="1" i="0" u="none" strike="noStrike" kern="1200" cap="none" spc="0" normalizeH="0" baseline="0" noProof="0" dirty="0">
                  <a:ln>
                    <a:noFill/>
                  </a:ln>
                  <a:effectLst/>
                  <a:uLnTx/>
                  <a:uFillTx/>
                  <a:latin typeface="Libre Baskerville" panose="02000000000000000000" pitchFamily="2" charset="0"/>
                </a:rPr>
                <a:t>$3,000</a:t>
              </a:r>
              <a:endParaRPr kumimoji="0" lang="en-US" sz="2000" b="0" i="0" u="none" strike="noStrike" kern="1200" cap="none" spc="0" normalizeH="0" baseline="0" noProof="0" dirty="0">
                <a:ln>
                  <a:noFill/>
                </a:ln>
                <a:effectLst/>
                <a:uLnTx/>
                <a:uFillTx/>
                <a:latin typeface="Libre Baskerville" panose="02000000000000000000" pitchFamily="2" charset="0"/>
              </a:endParaRPr>
            </a:p>
            <a:p>
              <a:pPr marL="309026" marR="0" lvl="0" indent="-298443" algn="l" defTabSz="609570" rtl="0" eaLnBrk="1" fontAlgn="auto" latinLnBrk="0" hangingPunct="1">
                <a:lnSpc>
                  <a:spcPct val="100000"/>
                </a:lnSpc>
                <a:spcBef>
                  <a:spcPts val="0"/>
                </a:spcBef>
                <a:spcAft>
                  <a:spcPts val="600"/>
                </a:spcAft>
                <a:buClr>
                  <a:srgbClr val="2A2C2C"/>
                </a:buClr>
                <a:buSzTx/>
                <a:buFont typeface="Wingdings" pitchFamily="2" charset="2"/>
                <a:buChar char="ü"/>
                <a:tabLst/>
                <a:defRPr/>
              </a:pPr>
              <a:endPar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cs typeface="Arial" panose="020B0604020202020204" pitchFamily="34" charset="0"/>
              </a:endParaRPr>
            </a:p>
          </p:txBody>
        </p:sp>
        <p:sp>
          <p:nvSpPr>
            <p:cNvPr id="25" name="Content Placeholder 7">
              <a:extLst>
                <a:ext uri="{FF2B5EF4-FFF2-40B4-BE49-F238E27FC236}">
                  <a16:creationId xmlns:a16="http://schemas.microsoft.com/office/drawing/2014/main" id="{1C5B3EA3-1114-850A-A1E0-3F5AF844A2E8}"/>
                </a:ext>
              </a:extLst>
            </p:cNvPr>
            <p:cNvSpPr txBox="1">
              <a:spLocks/>
            </p:cNvSpPr>
            <p:nvPr/>
          </p:nvSpPr>
          <p:spPr>
            <a:xfrm>
              <a:off x="3741512" y="4772292"/>
              <a:ext cx="2186871" cy="1356143"/>
            </a:xfrm>
            <a:prstGeom prst="rect">
              <a:avLst/>
            </a:prstGeom>
          </p:spPr>
          <p:txBody>
            <a:bodyPr lIns="0" tIns="0" rIns="0" b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rPr>
                <a:t>Their annual</a:t>
              </a:r>
              <a:br>
                <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rPr>
              </a:br>
              <a:r>
                <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rPr>
                <a:t>tax savings</a:t>
              </a:r>
              <a:r>
                <a:rPr lang="en-US" baseline="30000" dirty="0">
                  <a:solidFill>
                    <a:srgbClr val="2A2C2C"/>
                  </a:solidFill>
                  <a:latin typeface="Neue Haas Grotesk Text Pro" panose="020B0504020202020204" pitchFamily="34" charset="77"/>
                </a:rPr>
                <a:t>*</a:t>
              </a:r>
              <a:endPar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endParaRPr>
            </a:p>
            <a:p>
              <a:pPr marL="0" marR="0" lvl="0" indent="0" algn="l" defTabSz="914400" rtl="0" eaLnBrk="1" fontAlgn="auto" latinLnBrk="0" hangingPunct="1">
                <a:lnSpc>
                  <a:spcPct val="100000"/>
                </a:lnSpc>
                <a:spcBef>
                  <a:spcPts val="0"/>
                </a:spcBef>
                <a:spcAft>
                  <a:spcPts val="600"/>
                </a:spcAft>
                <a:buClrTx/>
                <a:buSzTx/>
                <a:buFont typeface="Wingdings" pitchFamily="2" charset="2"/>
                <a:buNone/>
                <a:tabLst/>
                <a:defRPr/>
              </a:pPr>
              <a:r>
                <a:rPr kumimoji="0" lang="en-US" sz="3200" b="1" i="0" u="none" strike="noStrike" kern="1200" cap="none" spc="0" normalizeH="0" baseline="0" noProof="0" dirty="0">
                  <a:ln>
                    <a:noFill/>
                  </a:ln>
                  <a:effectLst/>
                  <a:uLnTx/>
                  <a:uFillTx/>
                  <a:latin typeface="Libre Baskerville" panose="02000000000000000000" pitchFamily="2" charset="0"/>
                </a:rPr>
                <a:t>$600</a:t>
              </a:r>
              <a:endParaRPr kumimoji="0" lang="en-US" sz="3200" b="0" i="0" u="none" strike="noStrike" kern="1200" cap="none" spc="0" normalizeH="0" baseline="0" noProof="0" dirty="0">
                <a:ln>
                  <a:noFill/>
                </a:ln>
                <a:effectLst/>
                <a:uLnTx/>
                <a:uFillTx/>
                <a:latin typeface="Libre Baskerville" panose="02000000000000000000" pitchFamily="2" charset="0"/>
              </a:endParaRPr>
            </a:p>
            <a:p>
              <a:pPr marL="309026" marR="0" lvl="0" indent="-298443" algn="l" defTabSz="609570" rtl="0" eaLnBrk="1" fontAlgn="auto" latinLnBrk="0" hangingPunct="1">
                <a:lnSpc>
                  <a:spcPct val="100000"/>
                </a:lnSpc>
                <a:spcBef>
                  <a:spcPts val="0"/>
                </a:spcBef>
                <a:spcAft>
                  <a:spcPts val="600"/>
                </a:spcAft>
                <a:buClr>
                  <a:srgbClr val="2A2C2C"/>
                </a:buClr>
                <a:buSzTx/>
                <a:buFont typeface="Wingdings" pitchFamily="2" charset="2"/>
                <a:buChar char="ü"/>
                <a:tabLst/>
                <a:defRPr/>
              </a:pPr>
              <a:endPar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cs typeface="Arial" panose="020B0604020202020204" pitchFamily="34" charset="0"/>
              </a:endParaRPr>
            </a:p>
          </p:txBody>
        </p:sp>
        <p:sp>
          <p:nvSpPr>
            <p:cNvPr id="26" name="Triangle 25">
              <a:extLst>
                <a:ext uri="{FF2B5EF4-FFF2-40B4-BE49-F238E27FC236}">
                  <a16:creationId xmlns:a16="http://schemas.microsoft.com/office/drawing/2014/main" id="{D9379DCF-CC0F-0967-AE9D-CDFE97EE83D8}"/>
                </a:ext>
              </a:extLst>
            </p:cNvPr>
            <p:cNvSpPr/>
            <p:nvPr/>
          </p:nvSpPr>
          <p:spPr>
            <a:xfrm rot="5400000">
              <a:off x="2154015" y="5338100"/>
              <a:ext cx="1636878" cy="224527"/>
            </a:xfrm>
            <a:prstGeom prst="triangle">
              <a:avLst/>
            </a:prstGeom>
            <a:solidFill>
              <a:srgbClr val="FFFFFF"/>
            </a:solidFill>
            <a:ln w="9525" cap="flat" cmpd="sng" algn="ctr">
              <a:noFill/>
              <a:prstDash val="solid"/>
            </a:ln>
            <a:effectLst>
              <a:outerShdw blurRad="38100" dist="25400" dir="900000" algn="tl" rotWithShape="0">
                <a:prstClr val="black">
                  <a:alpha val="15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AAC6"/>
                </a:solidFill>
                <a:effectLst/>
                <a:uLnTx/>
                <a:uFillTx/>
                <a:latin typeface="Neue Haas Grotesk Text Pro" panose="020B0504020202020204" pitchFamily="34" charset="77"/>
              </a:endParaRPr>
            </a:p>
          </p:txBody>
        </p:sp>
      </p:grpSp>
      <p:sp>
        <p:nvSpPr>
          <p:cNvPr id="29" name="Content Placeholder 7">
            <a:extLst>
              <a:ext uri="{FF2B5EF4-FFF2-40B4-BE49-F238E27FC236}">
                <a16:creationId xmlns:a16="http://schemas.microsoft.com/office/drawing/2014/main" id="{59F604AB-F757-0FD8-5FB0-7B2B302B04B5}"/>
              </a:ext>
            </a:extLst>
          </p:cNvPr>
          <p:cNvSpPr txBox="1">
            <a:spLocks/>
          </p:cNvSpPr>
          <p:nvPr/>
        </p:nvSpPr>
        <p:spPr>
          <a:xfrm>
            <a:off x="853018" y="1458739"/>
            <a:ext cx="3625992" cy="1743846"/>
          </a:xfrm>
          <a:prstGeom prst="rect">
            <a:avLst/>
          </a:prstGeom>
        </p:spPr>
        <p:txBody>
          <a:bodyPr lIns="0" tIns="0" rIns="0" bIns="0" anchor="t"/>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2A2C2C"/>
                </a:solidFill>
                <a:effectLst/>
                <a:uLnTx/>
                <a:uFillTx/>
                <a:latin typeface="Neue Haas Grotesk Text Pro" panose="020B0504020202020204" pitchFamily="34" charset="77"/>
              </a:rPr>
              <a:t>LPFSA Plan</a:t>
            </a:r>
            <a:endParaRPr kumimoji="0" lang="en-US" sz="2800" b="0" i="0" u="none" strike="noStrike" kern="1200" cap="none" spc="600" normalizeH="0" baseline="0" noProof="0" dirty="0">
              <a:ln>
                <a:noFill/>
              </a:ln>
              <a:solidFill>
                <a:srgbClr val="2A2C2C"/>
              </a:solidFill>
              <a:effectLst/>
              <a:uLnTx/>
              <a:uFillTx/>
              <a:latin typeface="Neue Haas Grotesk Text Pro" panose="020B0504020202020204" pitchFamily="34" charset="77"/>
            </a:endParaRPr>
          </a:p>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2A2C2C"/>
                </a:solidFill>
                <a:effectLst/>
                <a:uLnTx/>
                <a:uFillTx/>
                <a:latin typeface="Neue Haas Grotesk Text Pro" panose="020B0504020202020204" pitchFamily="34" charset="77"/>
              </a:rPr>
              <a:t>Instead of using HSA funds for vision and dental expenses, the Finches decide to contribute to an LPFSA to cover their immediate needs. </a:t>
            </a:r>
          </a:p>
        </p:txBody>
      </p:sp>
      <p:sp>
        <p:nvSpPr>
          <p:cNvPr id="30" name="Title 17">
            <a:extLst>
              <a:ext uri="{FF2B5EF4-FFF2-40B4-BE49-F238E27FC236}">
                <a16:creationId xmlns:a16="http://schemas.microsoft.com/office/drawing/2014/main" id="{6737C025-DF24-FB69-C0D1-376F66C4D41E}"/>
              </a:ext>
            </a:extLst>
          </p:cNvPr>
          <p:cNvSpPr>
            <a:spLocks noGrp="1"/>
          </p:cNvSpPr>
          <p:nvPr>
            <p:ph type="title"/>
          </p:nvPr>
        </p:nvSpPr>
        <p:spPr>
          <a:xfrm>
            <a:off x="853442" y="365759"/>
            <a:ext cx="5846616" cy="676724"/>
          </a:xfrm>
        </p:spPr>
        <p:txBody>
          <a:bodyPr/>
          <a:lstStyle/>
          <a:p>
            <a:r>
              <a:rPr lang="en-US" sz="4270" dirty="0">
                <a:latin typeface="Neue Haas Grotesk Text Pro" panose="020B0504020202020204" pitchFamily="34" charset="77"/>
                <a:cs typeface="Arial" panose="020B0604020202020204" pitchFamily="34" charset="0"/>
              </a:rPr>
              <a:t>They spend smarter</a:t>
            </a:r>
            <a:endParaRPr lang="en-US" sz="4270" dirty="0">
              <a:latin typeface="Neue Haas Grotesk Text Pro" panose="020B0504020202020204" pitchFamily="34" charset="77"/>
            </a:endParaRPr>
          </a:p>
        </p:txBody>
      </p:sp>
    </p:spTree>
    <p:extLst>
      <p:ext uri="{BB962C8B-B14F-4D97-AF65-F5344CB8AC3E}">
        <p14:creationId xmlns:p14="http://schemas.microsoft.com/office/powerpoint/2010/main" val="2651380580"/>
      </p:ext>
    </p:extLst>
  </p:cSld>
  <p:clrMapOvr>
    <a:masterClrMapping/>
  </p:clrMapOvr>
</p:sld>
</file>

<file path=ppt/theme/theme1.xml><?xml version="1.0" encoding="utf-8"?>
<a:theme xmlns:a="http://schemas.openxmlformats.org/drawingml/2006/main" name="TITLE">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007E92"/>
      </a:hlink>
      <a:folHlink>
        <a:srgbClr val="007E91"/>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7FD553A7-4B12-43C7-A896-83F5C14DE38C}"/>
    </a:ext>
  </a:extLst>
</a:theme>
</file>

<file path=ppt/theme/theme10.xml><?xml version="1.0" encoding="utf-8"?>
<a:theme xmlns:a="http://schemas.openxmlformats.org/drawingml/2006/main" name="5_CONTENT">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97C8DED-986D-4DC9-A0CF-E316D478344B}"/>
    </a:ext>
  </a:extLst>
</a:theme>
</file>

<file path=ppt/theme/theme11.xml><?xml version="1.0" encoding="utf-8"?>
<a:theme xmlns:a="http://schemas.openxmlformats.org/drawingml/2006/main" name="CONTENT">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97C8DED-986D-4DC9-A0CF-E316D478344B}"/>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97C8DED-986D-4DC9-A0CF-E316D478344B}"/>
    </a:ext>
  </a:extLst>
</a:theme>
</file>

<file path=ppt/theme/theme3.xml><?xml version="1.0" encoding="utf-8"?>
<a:theme xmlns:a="http://schemas.openxmlformats.org/drawingml/2006/main" name="BASIC LAYOUTS">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007E92"/>
      </a:hlink>
      <a:folHlink>
        <a:srgbClr val="007E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141C49AC-49E0-4937-BA2E-C8D5569D0632}"/>
    </a:ext>
  </a:extLst>
</a:theme>
</file>

<file path=ppt/theme/theme4.xml><?xml version="1.0" encoding="utf-8"?>
<a:theme xmlns:a="http://schemas.openxmlformats.org/drawingml/2006/main" name="SECTION BREAKS">
  <a:themeElements>
    <a:clrScheme name="Custom 1">
      <a:dk1>
        <a:srgbClr val="2A2C2C"/>
      </a:dk1>
      <a:lt1>
        <a:srgbClr val="FFFFFF"/>
      </a:lt1>
      <a:dk2>
        <a:srgbClr val="4F2883"/>
      </a:dk2>
      <a:lt2>
        <a:srgbClr val="F2F2F2"/>
      </a:lt2>
      <a:accent1>
        <a:srgbClr val="007F93"/>
      </a:accent1>
      <a:accent2>
        <a:srgbClr val="4E2882"/>
      </a:accent2>
      <a:accent3>
        <a:srgbClr val="AD2C7D"/>
      </a:accent3>
      <a:accent4>
        <a:srgbClr val="0E5B8E"/>
      </a:accent4>
      <a:accent5>
        <a:srgbClr val="EA6758"/>
      </a:accent5>
      <a:accent6>
        <a:srgbClr val="EB9C14"/>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C94717C-8FD7-4154-A295-25A717B672D3}"/>
    </a:ext>
  </a:extLst>
</a:theme>
</file>

<file path=ppt/theme/theme5.xml><?xml version="1.0" encoding="utf-8"?>
<a:theme xmlns:a="http://schemas.openxmlformats.org/drawingml/2006/main" name="1_BASIC LAYOUTS">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007E92"/>
      </a:hlink>
      <a:folHlink>
        <a:srgbClr val="007E91"/>
      </a:folHlink>
    </a:clrScheme>
    <a:fontScheme name="Neue Haas Grotesk Text Pro">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141C49AC-49E0-4937-BA2E-C8D5569D0632}"/>
    </a:ext>
  </a:extLst>
</a:theme>
</file>

<file path=ppt/theme/theme6.xml><?xml version="1.0" encoding="utf-8"?>
<a:theme xmlns:a="http://schemas.openxmlformats.org/drawingml/2006/main" name="CLOSING">
  <a:themeElements>
    <a:clrScheme name="HealthEquity 2022">
      <a:dk1>
        <a:srgbClr val="2A2C2C"/>
      </a:dk1>
      <a:lt1>
        <a:srgbClr val="FFFFFF"/>
      </a:lt1>
      <a:dk2>
        <a:srgbClr val="4F2883"/>
      </a:dk2>
      <a:lt2>
        <a:srgbClr val="F2F2F2"/>
      </a:lt2>
      <a:accent1>
        <a:srgbClr val="007F93"/>
      </a:accent1>
      <a:accent2>
        <a:srgbClr val="4E2882"/>
      </a:accent2>
      <a:accent3>
        <a:srgbClr val="AD2C7D"/>
      </a:accent3>
      <a:accent4>
        <a:srgbClr val="0E5B8E"/>
      </a:accent4>
      <a:accent5>
        <a:srgbClr val="EA6758"/>
      </a:accent5>
      <a:accent6>
        <a:srgbClr val="EB9C14"/>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5AC2409B-6AB5-4448-8574-F4FAA1332A10}"/>
    </a:ext>
  </a:extLst>
</a:theme>
</file>

<file path=ppt/theme/theme7.xml><?xml version="1.0" encoding="utf-8"?>
<a:theme xmlns:a="http://schemas.openxmlformats.org/drawingml/2006/main" name="1_CONTENT">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97C8DED-986D-4DC9-A0CF-E316D478344B}"/>
    </a:ext>
  </a:extLst>
</a:theme>
</file>

<file path=ppt/theme/theme8.xml><?xml version="1.0" encoding="utf-8"?>
<a:theme xmlns:a="http://schemas.openxmlformats.org/drawingml/2006/main" name="1_SECTION BREAKS">
  <a:themeElements>
    <a:clrScheme name="Custom 1">
      <a:dk1>
        <a:srgbClr val="2A2C2C"/>
      </a:dk1>
      <a:lt1>
        <a:srgbClr val="FFFFFF"/>
      </a:lt1>
      <a:dk2>
        <a:srgbClr val="4F2883"/>
      </a:dk2>
      <a:lt2>
        <a:srgbClr val="F2F2F2"/>
      </a:lt2>
      <a:accent1>
        <a:srgbClr val="007F93"/>
      </a:accent1>
      <a:accent2>
        <a:srgbClr val="4E2882"/>
      </a:accent2>
      <a:accent3>
        <a:srgbClr val="AD2C7D"/>
      </a:accent3>
      <a:accent4>
        <a:srgbClr val="0E5B8E"/>
      </a:accent4>
      <a:accent5>
        <a:srgbClr val="EA6758"/>
      </a:accent5>
      <a:accent6>
        <a:srgbClr val="EB9C14"/>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C94717C-8FD7-4154-A295-25A717B672D3}"/>
    </a:ext>
  </a:extLst>
</a:theme>
</file>

<file path=ppt/theme/theme9.xml><?xml version="1.0" encoding="utf-8"?>
<a:theme xmlns:a="http://schemas.openxmlformats.org/drawingml/2006/main" name="1_CLOSING">
  <a:themeElements>
    <a:clrScheme name="HealthEquity 2022">
      <a:dk1>
        <a:srgbClr val="2A2C2C"/>
      </a:dk1>
      <a:lt1>
        <a:srgbClr val="FFFFFF"/>
      </a:lt1>
      <a:dk2>
        <a:srgbClr val="4F2883"/>
      </a:dk2>
      <a:lt2>
        <a:srgbClr val="F2F2F2"/>
      </a:lt2>
      <a:accent1>
        <a:srgbClr val="007F93"/>
      </a:accent1>
      <a:accent2>
        <a:srgbClr val="4E2882"/>
      </a:accent2>
      <a:accent3>
        <a:srgbClr val="AD2C7D"/>
      </a:accent3>
      <a:accent4>
        <a:srgbClr val="0E5B8E"/>
      </a:accent4>
      <a:accent5>
        <a:srgbClr val="EA6758"/>
      </a:accent5>
      <a:accent6>
        <a:srgbClr val="EB9C14"/>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5AC2409B-6AB5-4448-8574-F4FAA1332A10}"/>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53C776D-A1AD-6945-BC34-85F058B018A5}">
  <we:reference id="b0430364-2ab6-47cd-907e-f8b72239b204" version="3.19.222.0" store="EXCatalog" storeType="EXCatalog"/>
  <we:alternateReferences>
    <we:reference id="WA200000729" version="3.19.222.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babf503-ade8-4b92-8801-769fe6ea6535" xsi:nil="true"/>
    <lcf76f155ced4ddcb4097134ff3c332f xmlns="a4c24deb-6510-4f36-abef-353a6680f7e7">
      <Terms xmlns="http://schemas.microsoft.com/office/infopath/2007/PartnerControls"/>
    </lcf76f155ced4ddcb4097134ff3c332f>
    <SharedWithUsers xmlns="9babf503-ade8-4b92-8801-769fe6ea6535">
      <UserInfo>
        <DisplayName>Heather Gerken</DisplayName>
        <AccountId>179</AccountId>
        <AccountType/>
      </UserInfo>
    </SharedWithUsers>
    <MediaLengthInSeconds xmlns="a4c24deb-6510-4f36-abef-353a6680f7e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025429D44E3E341AE8CF3DCC26112CF" ma:contentTypeVersion="14" ma:contentTypeDescription="Create a new document." ma:contentTypeScope="" ma:versionID="ae1e630f5839acc4caa4a5909e8705c2">
  <xsd:schema xmlns:xsd="http://www.w3.org/2001/XMLSchema" xmlns:xs="http://www.w3.org/2001/XMLSchema" xmlns:p="http://schemas.microsoft.com/office/2006/metadata/properties" xmlns:ns2="a4c24deb-6510-4f36-abef-353a6680f7e7" xmlns:ns3="9babf503-ade8-4b92-8801-769fe6ea6535" targetNamespace="http://schemas.microsoft.com/office/2006/metadata/properties" ma:root="true" ma:fieldsID="95e2b4dbc7244805c36fd1e66371bd92" ns2:_="" ns3:_="">
    <xsd:import namespace="a4c24deb-6510-4f36-abef-353a6680f7e7"/>
    <xsd:import namespace="9babf503-ade8-4b92-8801-769fe6ea653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c24deb-6510-4f36-abef-353a6680f7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5b63519-2865-40f6-b4ff-6a0af005ef4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abf503-ade8-4b92-8801-769fe6ea653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c8e1ddf4-234c-4405-92f7-02506505f745}" ma:internalName="TaxCatchAll" ma:showField="CatchAllData" ma:web="9babf503-ade8-4b92-8801-769fe6ea653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7A5411-1508-4269-AC3F-11C20CE73CFB}">
  <ds:schemaRefs>
    <ds:schemaRef ds:uri="http://purl.org/dc/elements/1.1/"/>
    <ds:schemaRef ds:uri="http://schemas.microsoft.com/office/2006/documentManagement/types"/>
    <ds:schemaRef ds:uri="http://schemas.microsoft.com/office/infopath/2007/PartnerControls"/>
    <ds:schemaRef ds:uri="9babf503-ade8-4b92-8801-769fe6ea6535"/>
    <ds:schemaRef ds:uri="http://schemas.openxmlformats.org/package/2006/metadata/core-properties"/>
    <ds:schemaRef ds:uri="http://purl.org/dc/terms/"/>
    <ds:schemaRef ds:uri="http://schemas.microsoft.com/office/2006/metadata/properties"/>
    <ds:schemaRef ds:uri="a4c24deb-6510-4f36-abef-353a6680f7e7"/>
    <ds:schemaRef ds:uri="http://www.w3.org/XML/1998/namespace"/>
    <ds:schemaRef ds:uri="http://purl.org/dc/dcmitype/"/>
  </ds:schemaRefs>
</ds:datastoreItem>
</file>

<file path=customXml/itemProps2.xml><?xml version="1.0" encoding="utf-8"?>
<ds:datastoreItem xmlns:ds="http://schemas.openxmlformats.org/officeDocument/2006/customXml" ds:itemID="{25B25A5F-4BD2-4DFA-900F-0345BB845F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c24deb-6510-4f36-abef-353a6680f7e7"/>
    <ds:schemaRef ds:uri="9babf503-ade8-4b92-8801-769fe6ea65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6BF9C5C-4AE9-4CAB-B8E3-1C1DE0310AC7}">
  <ds:schemaRefs>
    <ds:schemaRef ds:uri="http://schemas.microsoft.com/sharepoint/v3/contenttype/forms"/>
  </ds:schemaRefs>
</ds:datastoreItem>
</file>

<file path=docMetadata/LabelInfo.xml><?xml version="1.0" encoding="utf-8"?>
<clbl:labelList xmlns:clbl="http://schemas.microsoft.com/office/2020/mipLabelMetadata">
  <clbl:label id="{3b23c674-de8a-426d-bc8b-74ad6594a910}" enabled="1" method="Standard" siteId="{c5d0ad88-8f93-43b8-9b7c-c8a3bb8e410a}" removed="0"/>
</clbl:labelList>
</file>

<file path=docProps/app.xml><?xml version="1.0" encoding="utf-8"?>
<Properties xmlns="http://schemas.openxmlformats.org/officeDocument/2006/extended-properties" xmlns:vt="http://schemas.openxmlformats.org/officeDocument/2006/docPropsVTypes">
  <TotalTime>417</TotalTime>
  <Words>2315</Words>
  <Application>Microsoft Office PowerPoint</Application>
  <PresentationFormat>Widescreen</PresentationFormat>
  <Paragraphs>262</Paragraphs>
  <Slides>19</Slides>
  <Notes>18</Notes>
  <HiddenSlides>0</HiddenSlides>
  <MMClips>0</MMClips>
  <ScaleCrop>false</ScaleCrop>
  <HeadingPairs>
    <vt:vector size="4" baseType="variant">
      <vt:variant>
        <vt:lpstr>Theme</vt:lpstr>
      </vt:variant>
      <vt:variant>
        <vt:i4>11</vt:i4>
      </vt:variant>
      <vt:variant>
        <vt:lpstr>Slide Titles</vt:lpstr>
      </vt:variant>
      <vt:variant>
        <vt:i4>19</vt:i4>
      </vt:variant>
    </vt:vector>
  </HeadingPairs>
  <TitlesOfParts>
    <vt:vector size="30" baseType="lpstr">
      <vt:lpstr>TITLE</vt:lpstr>
      <vt:lpstr>CONTENT</vt:lpstr>
      <vt:lpstr>BASIC LAYOUTS</vt:lpstr>
      <vt:lpstr>SECTION BREAKS</vt:lpstr>
      <vt:lpstr>1_BASIC LAYOUTS</vt:lpstr>
      <vt:lpstr>CLOSING</vt:lpstr>
      <vt:lpstr>1_CONTENT</vt:lpstr>
      <vt:lpstr>1_SECTION BREAKS</vt:lpstr>
      <vt:lpstr>1_CLOSING</vt:lpstr>
      <vt:lpstr>5_CONTENT</vt:lpstr>
      <vt:lpstr>CONTENT</vt:lpstr>
      <vt:lpstr>LPFSA basics:  The perfect HSA companion for tax-free dental and vision </vt:lpstr>
      <vt:lpstr>Save more for dental and vision expenses</vt:lpstr>
      <vt:lpstr>PowerPoint Presentation</vt:lpstr>
      <vt:lpstr>Tax-free contributions </vt:lpstr>
      <vt:lpstr>Save $600+</vt:lpstr>
      <vt:lpstr>Save on LPFSA  eligible expenses</vt:lpstr>
      <vt:lpstr>The more you contribute  the more you save</vt:lpstr>
      <vt:lpstr>Meet the Finches</vt:lpstr>
      <vt:lpstr>They spend smarter</vt:lpstr>
      <vt:lpstr>A LPFSA can complement your HSA nicely if you are saving for the long-term </vt:lpstr>
      <vt:lpstr>Tips to  spend smarter</vt:lpstr>
      <vt:lpstr>PowerPoint Presentation</vt:lpstr>
      <vt:lpstr>What’s needed  for reimbursement</vt:lpstr>
      <vt:lpstr>HealthEquity  makes saving easy</vt:lpstr>
      <vt:lpstr>PowerPoint Presentation</vt:lpstr>
      <vt:lpstr>PowerPoint Presentation</vt:lpstr>
      <vt:lpstr>PowerPoint Presentation</vt:lpstr>
      <vt:lpstr>Grace period</vt:lpstr>
      <vt:lpstr>2026 Carryover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Cowin</dc:creator>
  <cp:lastModifiedBy>Amy Cowin</cp:lastModifiedBy>
  <cp:revision>6</cp:revision>
  <dcterms:created xsi:type="dcterms:W3CDTF">2022-12-21T18:10:06Z</dcterms:created>
  <dcterms:modified xsi:type="dcterms:W3CDTF">2025-10-09T21:25:15Z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b23c674-de8a-426d-bc8b-74ad6594a910_Enabled">
    <vt:lpwstr>true</vt:lpwstr>
  </property>
  <property fmtid="{D5CDD505-2E9C-101B-9397-08002B2CF9AE}" pid="3" name="MSIP_Label_3b23c674-de8a-426d-bc8b-74ad6594a910_SetDate">
    <vt:lpwstr>2022-12-21T18:10:06Z</vt:lpwstr>
  </property>
  <property fmtid="{D5CDD505-2E9C-101B-9397-08002B2CF9AE}" pid="4" name="MSIP_Label_3b23c674-de8a-426d-bc8b-74ad6594a910_Method">
    <vt:lpwstr>Standard</vt:lpwstr>
  </property>
  <property fmtid="{D5CDD505-2E9C-101B-9397-08002B2CF9AE}" pid="5" name="MSIP_Label_3b23c674-de8a-426d-bc8b-74ad6594a910_Name">
    <vt:lpwstr>HQY Proprietary</vt:lpwstr>
  </property>
  <property fmtid="{D5CDD505-2E9C-101B-9397-08002B2CF9AE}" pid="6" name="MSIP_Label_3b23c674-de8a-426d-bc8b-74ad6594a910_SiteId">
    <vt:lpwstr>c5d0ad88-8f93-43b8-9b7c-c8a3bb8e410a</vt:lpwstr>
  </property>
  <property fmtid="{D5CDD505-2E9C-101B-9397-08002B2CF9AE}" pid="7" name="MSIP_Label_3b23c674-de8a-426d-bc8b-74ad6594a910_ActionId">
    <vt:lpwstr>dfe812dc-d8f4-4dcc-be2a-8bdf1371abd2</vt:lpwstr>
  </property>
  <property fmtid="{D5CDD505-2E9C-101B-9397-08002B2CF9AE}" pid="8" name="MSIP_Label_3b23c674-de8a-426d-bc8b-74ad6594a910_ContentBits">
    <vt:lpwstr>0</vt:lpwstr>
  </property>
  <property fmtid="{D5CDD505-2E9C-101B-9397-08002B2CF9AE}" pid="9" name="ContentTypeId">
    <vt:lpwstr>0x010100F025429D44E3E341AE8CF3DCC26112CF</vt:lpwstr>
  </property>
  <property fmtid="{D5CDD505-2E9C-101B-9397-08002B2CF9AE}" pid="10" name="MediaServiceImageTags">
    <vt:lpwstr/>
  </property>
  <property fmtid="{D5CDD505-2E9C-101B-9397-08002B2CF9AE}" pid="11" name="Order">
    <vt:r8>3803000</vt:r8>
  </property>
  <property fmtid="{D5CDD505-2E9C-101B-9397-08002B2CF9AE}" pid="12" name="xd_Signature">
    <vt:bool>false</vt:bool>
  </property>
  <property fmtid="{D5CDD505-2E9C-101B-9397-08002B2CF9AE}" pid="13" name="xd_ProgID">
    <vt:lpwstr/>
  </property>
  <property fmtid="{D5CDD505-2E9C-101B-9397-08002B2CF9AE}" pid="14" name="ComplianceAssetId">
    <vt:lpwstr/>
  </property>
  <property fmtid="{D5CDD505-2E9C-101B-9397-08002B2CF9AE}" pid="15" name="TemplateUrl">
    <vt:lpwstr/>
  </property>
  <property fmtid="{D5CDD505-2E9C-101B-9397-08002B2CF9AE}" pid="16" name="_ExtendedDescription">
    <vt:lpwstr/>
  </property>
  <property fmtid="{D5CDD505-2E9C-101B-9397-08002B2CF9AE}" pid="17" name="TriggerFlowInfo">
    <vt:lpwstr/>
  </property>
</Properties>
</file>