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4057" r:id="rId5"/>
    <p:sldMasterId id="2147483800" r:id="rId6"/>
    <p:sldMasterId id="2147483860" r:id="rId7"/>
    <p:sldMasterId id="2147483908" r:id="rId8"/>
    <p:sldMasterId id="2147483938" r:id="rId9"/>
    <p:sldMasterId id="2147483966" r:id="rId10"/>
    <p:sldMasterId id="2147483991" r:id="rId11"/>
    <p:sldMasterId id="2147484014" r:id="rId12"/>
    <p:sldMasterId id="2147484032" r:id="rId13"/>
    <p:sldMasterId id="2147484047" r:id="rId14"/>
    <p:sldMasterId id="2147484077" r:id="rId15"/>
    <p:sldMasterId id="2147484107" r:id="rId16"/>
    <p:sldMasterId id="2147484131" r:id="rId17"/>
  </p:sldMasterIdLst>
  <p:notesMasterIdLst>
    <p:notesMasterId r:id="rId31"/>
  </p:notesMasterIdLst>
  <p:handoutMasterIdLst>
    <p:handoutMasterId r:id="rId32"/>
  </p:handoutMasterIdLst>
  <p:sldIdLst>
    <p:sldId id="260" r:id="rId18"/>
    <p:sldId id="3978" r:id="rId19"/>
    <p:sldId id="343" r:id="rId20"/>
    <p:sldId id="361" r:id="rId21"/>
    <p:sldId id="3985" r:id="rId22"/>
    <p:sldId id="362" r:id="rId23"/>
    <p:sldId id="509" r:id="rId24"/>
    <p:sldId id="364" r:id="rId25"/>
    <p:sldId id="3986" r:id="rId26"/>
    <p:sldId id="3983" r:id="rId27"/>
    <p:sldId id="3945" r:id="rId28"/>
    <p:sldId id="3935" r:id="rId29"/>
    <p:sldId id="263" r:id="rId30"/>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577866-9A8D-1EF5-DDB1-FE5DA5F4F8CC}" name="Amy Cowin" initials="AC" userId="S::acowin@healthequity.com::eb56b0cb-f9eb-4900-aabd-0bba0cb61343"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6709889F-09C8-228D-0EA8-A963DD537D85}" name="Lindsey Bemmels" initials="LB" userId="S::lbemmels@healthequity.com::f8823a6f-d1f5-422b-9f62-790f7b6faed7"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Bernal" initials="RJB" lastIdx="37" clrIdx="0">
    <p:extLst>
      <p:ext uri="{19B8F6BF-5375-455C-9EA6-DF929625EA0E}">
        <p15:presenceInfo xmlns:p15="http://schemas.microsoft.com/office/powerpoint/2012/main" userId="Ryan Bernal" providerId="None"/>
      </p:ext>
    </p:extLst>
  </p:cmAuthor>
  <p:cmAuthor id="2" name="Joshua Castro" initials="JC" lastIdx="12" clrIdx="1">
    <p:extLst>
      <p:ext uri="{19B8F6BF-5375-455C-9EA6-DF929625EA0E}">
        <p15:presenceInfo xmlns:p15="http://schemas.microsoft.com/office/powerpoint/2012/main" userId="S::jcastro@healthequity.com::3e6b4cd6-04d4-4696-acdf-733ce4ad5b47" providerId="AD"/>
      </p:ext>
    </p:extLst>
  </p:cmAuthor>
  <p:cmAuthor id="3" name="Tynecia Martin" initials="TM" lastIdx="26" clrIdx="2">
    <p:extLst>
      <p:ext uri="{19B8F6BF-5375-455C-9EA6-DF929625EA0E}">
        <p15:presenceInfo xmlns:p15="http://schemas.microsoft.com/office/powerpoint/2012/main" userId="S::tymartin@wageworks.com::932b7229-24dc-4ea7-a8d2-07f1569e6ffa" providerId="AD"/>
      </p:ext>
    </p:extLst>
  </p:cmAuthor>
  <p:cmAuthor id="4" name="Robert Miller" initials="RM" lastIdx="22" clrIdx="3">
    <p:extLst>
      <p:ext uri="{19B8F6BF-5375-455C-9EA6-DF929625EA0E}">
        <p15:presenceInfo xmlns:p15="http://schemas.microsoft.com/office/powerpoint/2012/main" userId="S::romiller@healthequity.com::6c0a7fab-3bc5-4054-97cc-ead844f00ba1" providerId="AD"/>
      </p:ext>
    </p:extLst>
  </p:cmAuthor>
  <p:cmAuthor id="5" name="Tynecia Martin" initials="TM [2]" lastIdx="71" clrIdx="4">
    <p:extLst>
      <p:ext uri="{19B8F6BF-5375-455C-9EA6-DF929625EA0E}">
        <p15:presenceInfo xmlns:p15="http://schemas.microsoft.com/office/powerpoint/2012/main" userId="Tynecia Martin" providerId="None"/>
      </p:ext>
    </p:extLst>
  </p:cmAuthor>
  <p:cmAuthor id="6" name="Tynecia Martin" initials="TM [3]" lastIdx="88" clrIdx="5">
    <p:extLst>
      <p:ext uri="{19B8F6BF-5375-455C-9EA6-DF929625EA0E}">
        <p15:presenceInfo xmlns:p15="http://schemas.microsoft.com/office/powerpoint/2012/main" userId="S::tymartin@healthequity.com::9340c126-f033-45fe-bb63-3261b96b56d2" providerId="AD"/>
      </p:ext>
    </p:extLst>
  </p:cmAuthor>
  <p:cmAuthor id="7" name="Travis Thorne" initials="TT" lastIdx="3" clrIdx="6">
    <p:extLst>
      <p:ext uri="{19B8F6BF-5375-455C-9EA6-DF929625EA0E}">
        <p15:presenceInfo xmlns:p15="http://schemas.microsoft.com/office/powerpoint/2012/main" userId="S::tthorne@healthequity.com::bbf0befa-8429-440d-93a1-b53ed74a5388" providerId="AD"/>
      </p:ext>
    </p:extLst>
  </p:cmAuthor>
  <p:cmAuthor id="8" name="Lindsey Clegg" initials="LC" lastIdx="23" clrIdx="7">
    <p:extLst>
      <p:ext uri="{19B8F6BF-5375-455C-9EA6-DF929625EA0E}">
        <p15:presenceInfo xmlns:p15="http://schemas.microsoft.com/office/powerpoint/2012/main" userId="S::lclegg@healthequity.com::a78ffd01-fa46-4a2b-af77-356ab4c33e86" providerId="AD"/>
      </p:ext>
    </p:extLst>
  </p:cmAuthor>
  <p:cmAuthor id="9" name="Cindy Edstrom" initials="CE" lastIdx="1" clrIdx="8">
    <p:extLst>
      <p:ext uri="{19B8F6BF-5375-455C-9EA6-DF929625EA0E}">
        <p15:presenceInfo xmlns:p15="http://schemas.microsoft.com/office/powerpoint/2012/main" userId="S::cedstrom@healthequity.com::b4059209-ab63-4f3b-b12d-cf02d426ffef" providerId="AD"/>
      </p:ext>
    </p:extLst>
  </p:cmAuthor>
  <p:cmAuthor id="10" name="Janel Ballew Locke" initials="JL" lastIdx="2" clrIdx="9">
    <p:extLst>
      <p:ext uri="{19B8F6BF-5375-455C-9EA6-DF929625EA0E}">
        <p15:presenceInfo xmlns:p15="http://schemas.microsoft.com/office/powerpoint/2012/main" userId="S::jblocke@healthequity.com::0ca6f74e-4c8c-40b7-9949-5456338bc713" providerId="AD"/>
      </p:ext>
    </p:extLst>
  </p:cmAuthor>
  <p:cmAuthor id="11" name="Tate Feller" initials="TF" lastIdx="50" clrIdx="10">
    <p:extLst>
      <p:ext uri="{19B8F6BF-5375-455C-9EA6-DF929625EA0E}">
        <p15:presenceInfo xmlns:p15="http://schemas.microsoft.com/office/powerpoint/2012/main" userId="S::tfeller@healthequity.com::a3c300b8-1371-496f-b636-ab070dbaf798" providerId="AD"/>
      </p:ext>
    </p:extLst>
  </p:cmAuthor>
  <p:cmAuthor id="12" name="Amanda Riley" initials="AR" lastIdx="1" clrIdx="11">
    <p:extLst>
      <p:ext uri="{19B8F6BF-5375-455C-9EA6-DF929625EA0E}">
        <p15:presenceInfo xmlns:p15="http://schemas.microsoft.com/office/powerpoint/2012/main" userId="S::ariley@healthequity.com::c48a07a6-c1e3-4ca5-a5fc-39a0ea121e8d" providerId="AD"/>
      </p:ext>
    </p:extLst>
  </p:cmAuthor>
  <p:cmAuthor id="13" name="Courtney Despain" initials="CD" lastIdx="4" clrIdx="12">
    <p:extLst>
      <p:ext uri="{19B8F6BF-5375-455C-9EA6-DF929625EA0E}">
        <p15:presenceInfo xmlns:p15="http://schemas.microsoft.com/office/powerpoint/2012/main" userId="S::cdespain@healthequity.com::7d4c1b09-1d4d-4791-83f2-4df41d8f42d5" providerId="AD"/>
      </p:ext>
    </p:extLst>
  </p:cmAuthor>
  <p:cmAuthor id="14" name="Rhonda Parkin" initials="RP" lastIdx="8" clrIdx="13">
    <p:extLst>
      <p:ext uri="{19B8F6BF-5375-455C-9EA6-DF929625EA0E}">
        <p15:presenceInfo xmlns:p15="http://schemas.microsoft.com/office/powerpoint/2012/main" userId="S::rparkin@healthequity.com::4d1786c5-6132-4e92-9482-779278eda0e3" providerId="AD"/>
      </p:ext>
    </p:extLst>
  </p:cmAuthor>
  <p:cmAuthor id="15" name="Meghan Adams" initials="MA" lastIdx="9" clrIdx="14">
    <p:extLst>
      <p:ext uri="{19B8F6BF-5375-455C-9EA6-DF929625EA0E}">
        <p15:presenceInfo xmlns:p15="http://schemas.microsoft.com/office/powerpoint/2012/main" userId="S::madams@healthequity.com::dc8e6b8c-b085-4396-ba86-1567e4dd6d17" providerId="AD"/>
      </p:ext>
    </p:extLst>
  </p:cmAuthor>
  <p:cmAuthor id="16" name="Robin Thrasher" initials="RT" lastIdx="6" clrIdx="15">
    <p:extLst>
      <p:ext uri="{19B8F6BF-5375-455C-9EA6-DF929625EA0E}">
        <p15:presenceInfo xmlns:p15="http://schemas.microsoft.com/office/powerpoint/2012/main" userId="S::rthrasher@healthequity.com::65694767-8d27-4b1b-a85f-16d0ae349725" providerId="AD"/>
      </p:ext>
    </p:extLst>
  </p:cmAuthor>
  <p:cmAuthor id="17" name="Heather Gerken" initials="HG" lastIdx="107" clrIdx="16">
    <p:extLst>
      <p:ext uri="{19B8F6BF-5375-455C-9EA6-DF929625EA0E}">
        <p15:presenceInfo xmlns:p15="http://schemas.microsoft.com/office/powerpoint/2012/main" userId="S::hgerken@healthequity.com::3ba92fd8-1370-4a82-91b6-e690b24bb754" providerId="AD"/>
      </p:ext>
    </p:extLst>
  </p:cmAuthor>
  <p:cmAuthor id="18" name="Mo Taha" initials="MT" lastIdx="1" clrIdx="17">
    <p:extLst>
      <p:ext uri="{19B8F6BF-5375-455C-9EA6-DF929625EA0E}">
        <p15:presenceInfo xmlns:p15="http://schemas.microsoft.com/office/powerpoint/2012/main" userId="S::mtaha@healthequity.com::694669b1-a151-4e40-a5c0-0e3e30847c8f" providerId="AD"/>
      </p:ext>
    </p:extLst>
  </p:cmAuthor>
  <p:cmAuthor id="19" name="Joanna Bendarzewski" initials="JB" lastIdx="2" clrIdx="18">
    <p:extLst>
      <p:ext uri="{19B8F6BF-5375-455C-9EA6-DF929625EA0E}">
        <p15:presenceInfo xmlns:p15="http://schemas.microsoft.com/office/powerpoint/2012/main" userId="S::jbendarzewski@healthequity.com::fb5deb7e-7a0d-4339-aba8-2faca6e0cfb5" providerId="AD"/>
      </p:ext>
    </p:extLst>
  </p:cmAuthor>
  <p:cmAuthor id="20" name="Beau Colvin" initials="BC" lastIdx="5" clrIdx="19">
    <p:extLst>
      <p:ext uri="{19B8F6BF-5375-455C-9EA6-DF929625EA0E}">
        <p15:presenceInfo xmlns:p15="http://schemas.microsoft.com/office/powerpoint/2012/main" userId="S::bcolvin@healthequity.com::a8ed4415-e91e-4ec7-ade8-329fbd416159" providerId="AD"/>
      </p:ext>
    </p:extLst>
  </p:cmAuthor>
  <p:cmAuthor id="21" name="Adam Black" initials="AB" lastIdx="67" clrIdx="20">
    <p:extLst>
      <p:ext uri="{19B8F6BF-5375-455C-9EA6-DF929625EA0E}">
        <p15:presenceInfo xmlns:p15="http://schemas.microsoft.com/office/powerpoint/2012/main" userId="S::adblack@healthequity.com::5a5b5937-82e6-4ddd-892d-14b726f27202" providerId="AD"/>
      </p:ext>
    </p:extLst>
  </p:cmAuthor>
  <p:cmAuthor id="22" name="Richard Putnam" initials="RP" lastIdx="8" clrIdx="21">
    <p:extLst>
      <p:ext uri="{19B8F6BF-5375-455C-9EA6-DF929625EA0E}">
        <p15:presenceInfo xmlns:p15="http://schemas.microsoft.com/office/powerpoint/2012/main" userId="S::rputnam@healthequity.com::af1c9671-9a79-4e29-a402-0722f414ebc2" providerId="AD"/>
      </p:ext>
    </p:extLst>
  </p:cmAuthor>
  <p:cmAuthor id="23" name="Tia Padia" initials="TP" lastIdx="2" clrIdx="22">
    <p:extLst>
      <p:ext uri="{19B8F6BF-5375-455C-9EA6-DF929625EA0E}">
        <p15:presenceInfo xmlns:p15="http://schemas.microsoft.com/office/powerpoint/2012/main" userId="S::tpadia@healthequity.com::7ac2b233-46b3-4790-9f54-0ef7cb07fca2" providerId="AD"/>
      </p:ext>
    </p:extLst>
  </p:cmAuthor>
  <p:cmAuthor id="24" name="Jason Folks" initials="JF" lastIdx="1" clrIdx="23">
    <p:extLst>
      <p:ext uri="{19B8F6BF-5375-455C-9EA6-DF929625EA0E}">
        <p15:presenceInfo xmlns:p15="http://schemas.microsoft.com/office/powerpoint/2012/main" userId="S::jasonf@healthequity.com::e18c002d-9ccf-4c2a-a2ca-b5803948d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96"/>
    <a:srgbClr val="4E2883"/>
    <a:srgbClr val="EFEFEF"/>
    <a:srgbClr val="EDEDED"/>
    <a:srgbClr val="EBEBEB"/>
    <a:srgbClr val="E7EAEF"/>
    <a:srgbClr val="E9EBEF"/>
    <a:srgbClr val="EAE8ED"/>
    <a:srgbClr val="E6E8EC"/>
    <a:srgbClr val="006B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microsoft.com/office/2018/10/relationships/authors" Target="authors.xml"/><Relationship Id="rId21" Type="http://schemas.openxmlformats.org/officeDocument/2006/relationships/slide" Target="slides/slide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win" userId="S::acowin@healthequity.com::eb56b0cb-f9eb-4900-aabd-0bba0cb61343" providerId="AD" clId="Web-{25790D27-DB22-6727-4C3C-D2DCA583696A}"/>
    <pc:docChg chg="modSld">
      <pc:chgData name="Amy Cowin" userId="S::acowin@healthequity.com::eb56b0cb-f9eb-4900-aabd-0bba0cb61343" providerId="AD" clId="Web-{25790D27-DB22-6727-4C3C-D2DCA583696A}" dt="2025-06-18T15:21:38.942" v="6"/>
      <pc:docMkLst>
        <pc:docMk/>
      </pc:docMkLst>
      <pc:sldChg chg="modNotes">
        <pc:chgData name="Amy Cowin" userId="S::acowin@healthequity.com::eb56b0cb-f9eb-4900-aabd-0bba0cb61343" providerId="AD" clId="Web-{25790D27-DB22-6727-4C3C-D2DCA583696A}" dt="2025-06-18T15:21:38.942" v="6"/>
        <pc:sldMkLst>
          <pc:docMk/>
          <pc:sldMk cId="1758879917" sldId="3935"/>
        </pc:sldMkLst>
      </pc:sldChg>
    </pc:docChg>
  </pc:docChgLst>
  <pc:docChgLst>
    <pc:chgData name="Amy Cowin" userId="eb56b0cb-f9eb-4900-aabd-0bba0cb61343" providerId="ADAL" clId="{48F7082E-DAA4-4103-9910-0F12F7962269}"/>
    <pc:docChg chg="modSld">
      <pc:chgData name="Amy Cowin" userId="eb56b0cb-f9eb-4900-aabd-0bba0cb61343" providerId="ADAL" clId="{48F7082E-DAA4-4103-9910-0F12F7962269}" dt="2025-04-18T16:11:35.948" v="18"/>
      <pc:docMkLst>
        <pc:docMk/>
      </pc:docMkLst>
      <pc:sldChg chg="modSp mod modNotesTx">
        <pc:chgData name="Amy Cowin" userId="eb56b0cb-f9eb-4900-aabd-0bba0cb61343" providerId="ADAL" clId="{48F7082E-DAA4-4103-9910-0F12F7962269}" dt="2025-04-18T16:11:35.948" v="18"/>
        <pc:sldMkLst>
          <pc:docMk/>
          <pc:sldMk cId="1758879917" sldId="3935"/>
        </pc:sldMkLst>
        <pc:spChg chg="mod">
          <ac:chgData name="Amy Cowin" userId="eb56b0cb-f9eb-4900-aabd-0bba0cb61343" providerId="ADAL" clId="{48F7082E-DAA4-4103-9910-0F12F7962269}" dt="2025-04-18T16:11:33.153" v="17" actId="20577"/>
          <ac:spMkLst>
            <pc:docMk/>
            <pc:sldMk cId="1758879917" sldId="3935"/>
            <ac:spMk id="12" creationId="{FABF8061-8825-FF8E-A042-EFFB400859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C91386-A111-6C48-BCF7-208B5B6ED751}" type="datetimeFigureOut">
              <a:rPr lang="en-US" smtClean="0"/>
              <a:t>6/18/2025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FA124A-9BE6-FE45-B9A0-1C7CB4F02CA3}" type="slidenum">
              <a:rPr lang="en-US" smtClean="0"/>
              <a:t>‹#›</a:t>
            </a:fld>
            <a:endParaRPr lang="en-US"/>
          </a:p>
        </p:txBody>
      </p:sp>
    </p:spTree>
    <p:extLst>
      <p:ext uri="{BB962C8B-B14F-4D97-AF65-F5344CB8AC3E}">
        <p14:creationId xmlns:p14="http://schemas.microsoft.com/office/powerpoint/2010/main" val="3209959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0A252-FB77-1D4C-A5E8-61932BD3B557}" type="datetimeFigureOut">
              <a:rPr lang="en-US" smtClean="0"/>
              <a:t>6/18/2025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E42FE3-2463-BA40-B165-CCAA241FE5E0}" type="slidenum">
              <a:rPr lang="en-US" smtClean="0"/>
              <a:t>‹#›</a:t>
            </a:fld>
            <a:endParaRPr lang="en-US"/>
          </a:p>
        </p:txBody>
      </p:sp>
    </p:spTree>
    <p:extLst>
      <p:ext uri="{BB962C8B-B14F-4D97-AF65-F5344CB8AC3E}">
        <p14:creationId xmlns:p14="http://schemas.microsoft.com/office/powerpoint/2010/main" val="3106161798"/>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Thanks for joining us today as we talk about Health Reimbursement Arrangements and how employer-sponsored funds can help you.</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1</a:t>
            </a:fld>
            <a:endParaRPr lang="en-US"/>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rPr>
              <a:t>HealthEquity makes saving easy, with our 24/7 member services’ availability, easy access mobile app, and convenient payment and reimbursement.</a:t>
            </a:r>
          </a:p>
          <a:p>
            <a:endParaRPr lang="en-US">
              <a:solidFill>
                <a:srgbClr val="0A0A0A"/>
              </a:solidFill>
              <a:latin typeface="museo-sans"/>
            </a:endParaRPr>
          </a:p>
          <a:p>
            <a:r>
              <a:rPr lang="en-US">
                <a:solidFill>
                  <a:srgbClr val="0A0A0A"/>
                </a:solidFill>
                <a:latin typeface="museo-sans"/>
              </a:rPr>
              <a:t>You can take a quick photo of your receipt or documentation with your smart phone, open up the mobile app, and submit a claim in a few easy steps.</a:t>
            </a:r>
          </a:p>
          <a:p>
            <a:endParaRPr lang="en-US">
              <a:solidFill>
                <a:srgbClr val="0A0A0A"/>
              </a:solidFill>
              <a:latin typeface="museo-sans"/>
            </a:endParaRPr>
          </a:p>
          <a:p>
            <a:pPr algn="l"/>
            <a:r>
              <a:rPr lang="en-US" b="0" i="0">
                <a:solidFill>
                  <a:srgbClr val="222222"/>
                </a:solidFill>
                <a:effectLst/>
                <a:latin typeface="system-ui"/>
              </a:rPr>
              <a:t>Or you can submit claims online in your account for reimbursement.</a:t>
            </a:r>
          </a:p>
          <a:p>
            <a:pPr algn="l">
              <a:buFont typeface="+mj-lt"/>
              <a:buNone/>
            </a:pPr>
            <a:r>
              <a:rPr lang="en-US" b="0" i="0">
                <a:solidFill>
                  <a:srgbClr val="222222"/>
                </a:solidFill>
                <a:effectLst/>
                <a:latin typeface="system-ui"/>
              </a:rPr>
              <a:t>Log into your account, then select the type of claim you want to submit. </a:t>
            </a:r>
          </a:p>
          <a:p>
            <a:pPr algn="l">
              <a:buFont typeface="+mj-lt"/>
              <a:buNone/>
            </a:pPr>
            <a:r>
              <a:rPr lang="en-US" b="0" i="0">
                <a:solidFill>
                  <a:srgbClr val="222222"/>
                </a:solidFill>
                <a:effectLst/>
                <a:latin typeface="system-ui"/>
              </a:rPr>
              <a:t>Go through the onscreen steps to complete the claim details and information. </a:t>
            </a:r>
          </a:p>
          <a:p>
            <a:pPr algn="l">
              <a:buFont typeface="+mj-lt"/>
              <a:buNone/>
            </a:pPr>
            <a:endParaRPr lang="en-US" b="0" i="0">
              <a:solidFill>
                <a:srgbClr val="222222"/>
              </a:solidFill>
              <a:effectLst/>
              <a:latin typeface="system-ui"/>
            </a:endParaRPr>
          </a:p>
          <a:p>
            <a:pPr algn="l">
              <a:buFont typeface="+mj-lt"/>
              <a:buNone/>
            </a:pPr>
            <a:r>
              <a:rPr lang="en-US" b="0" i="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a:solidFill>
                  <a:srgbClr val="222222"/>
                </a:solidFill>
                <a:effectLst/>
                <a:latin typeface="system-ui"/>
              </a:rPr>
              <a:t>Then review and submit your claim.</a:t>
            </a:r>
          </a:p>
          <a:p>
            <a:endParaRPr lang="en-US">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you go through your Summary Plan Details you can determine whether or not you have eligible expenses that qualify under your HRA and decide if this account is right for you!</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95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a:solidFill>
                  <a:schemeClr val="tx1"/>
                </a:solidFill>
                <a:effectLst/>
                <a:latin typeface="+mn-lt"/>
                <a:ea typeface="+mn-ea"/>
                <a:cs typeface="+mn-cs"/>
              </a:rPr>
              <a:t>And remember, you can </a:t>
            </a:r>
            <a:r>
              <a:rPr lang="en-US" sz="1000"/>
              <a:t>u</a:t>
            </a:r>
            <a:r>
              <a:rPr lang="en-US"/>
              <a:t>se your online or mobile account to chat live with </a:t>
            </a:r>
            <a:r>
              <a:rPr lang="en-US" b="0" i="0">
                <a:effectLst/>
              </a:rPr>
              <a:t>Member </a:t>
            </a:r>
            <a:r>
              <a:rPr lang="en-US"/>
              <a:t>Services.</a:t>
            </a:r>
          </a:p>
          <a:p>
            <a:endParaRPr lang="en-US">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A Health Reimbursement Arrangement is an account funded by your employer that helps pay for certain out-of-pocket medical expenses.</a:t>
            </a:r>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2</a:t>
            </a:fld>
            <a:endParaRPr lang="en-US"/>
          </a:p>
        </p:txBody>
      </p:sp>
    </p:spTree>
    <p:extLst>
      <p:ext uri="{BB962C8B-B14F-4D97-AF65-F5344CB8AC3E}">
        <p14:creationId xmlns:p14="http://schemas.microsoft.com/office/powerpoint/2010/main" val="23200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rgbClr val="0A0A0A"/>
              </a:solidFill>
              <a:effectLst/>
              <a:latin typeface="museo-sans"/>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HRAs require no payroll deductions and you don’t need to contribute any money. The money you are reimbursed for won’t be taxed as income and your organization will fund the entire account to pay for eligible healthcare expenses.</a:t>
            </a:r>
          </a:p>
          <a:p>
            <a:pPr algn="l" rtl="0" fontAlgn="base"/>
            <a:endParaRPr lang="en-US" b="0" i="0">
              <a:solidFill>
                <a:srgbClr val="444444"/>
              </a:solidFill>
              <a:effectLst/>
              <a:latin typeface="Calibri" panose="020F0502020204030204" pitchFamily="34" charset="0"/>
            </a:endParaRPr>
          </a:p>
          <a:p>
            <a:pPr defTabSz="457200">
              <a:defRPr/>
            </a:pPr>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3</a:t>
            </a:fld>
            <a:endParaRPr lang="en-US"/>
          </a:p>
        </p:txBody>
      </p:sp>
    </p:spTree>
    <p:extLst>
      <p:ext uri="{BB962C8B-B14F-4D97-AF65-F5344CB8AC3E}">
        <p14:creationId xmlns:p14="http://schemas.microsoft.com/office/powerpoint/2010/main" val="146059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A0A0A"/>
                </a:solidFill>
                <a:latin typeface="museo-sans"/>
                <a:cs typeface="Calibri"/>
              </a:rPr>
              <a:t>You want to look at your Summary Plan Descriptions to determine your eligible expenses. </a:t>
            </a:r>
          </a:p>
          <a:p>
            <a:endParaRPr lang="en-US">
              <a:solidFill>
                <a:srgbClr val="0A0A0A"/>
              </a:solidFill>
              <a:latin typeface="museo-sans"/>
              <a:cs typeface="Calibri"/>
            </a:endParaRPr>
          </a:p>
          <a:p>
            <a:r>
              <a:rPr lang="en-US">
                <a:solidFill>
                  <a:srgbClr val="0A0A0A"/>
                </a:solidFill>
                <a:latin typeface="museo-sans"/>
                <a:cs typeface="Calibri"/>
              </a:rPr>
              <a:t>To search for possible eligible expenses, you can go to healthequity.com/hra-qme</a:t>
            </a:r>
          </a:p>
          <a:p>
            <a:endParaRPr lang="en-US">
              <a:solidFill>
                <a:srgbClr val="0A0A0A"/>
              </a:solidFill>
              <a:latin typeface="museo-sans"/>
              <a:cs typeface="Calibri"/>
            </a:endParaRPr>
          </a:p>
          <a:p>
            <a:endParaRPr lang="en-US">
              <a:solidFill>
                <a:srgbClr val="0A0A0A"/>
              </a:solidFill>
              <a:latin typeface="museo-sans"/>
              <a:cs typeface="Calibri"/>
            </a:endParaRPr>
          </a:p>
        </p:txBody>
      </p:sp>
      <p:sp>
        <p:nvSpPr>
          <p:cNvPr id="4" name="Slide Number Placeholder 3"/>
          <p:cNvSpPr>
            <a:spLocks noGrp="1"/>
          </p:cNvSpPr>
          <p:nvPr>
            <p:ph type="sldNum" sz="quarter" idx="5"/>
          </p:nvPr>
        </p:nvSpPr>
        <p:spPr/>
        <p:txBody>
          <a:bodyPr/>
          <a:lstStyle/>
          <a:p>
            <a:fld id="{BBE42FE3-2463-BA40-B165-CCAA241FE5E0}" type="slidenum">
              <a:rPr lang="en-US" smtClean="0"/>
              <a:t>4</a:t>
            </a:fld>
            <a:endParaRPr lang="en-US"/>
          </a:p>
        </p:txBody>
      </p:sp>
    </p:spTree>
    <p:extLst>
      <p:ext uri="{BB962C8B-B14F-4D97-AF65-F5344CB8AC3E}">
        <p14:creationId xmlns:p14="http://schemas.microsoft.com/office/powerpoint/2010/main" val="197378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effectLst/>
                <a:latin typeface="Segoe UI" panose="020B0502040204020203" pitchFamily="34" charset="0"/>
              </a:rPr>
              <a:t>Insert eligible expenses per client plan summary documents</a:t>
            </a:r>
            <a:endParaRPr lang="en-US">
              <a:cs typeface="Calibri"/>
            </a:endParaRPr>
          </a:p>
          <a:p>
            <a:pPr>
              <a:defRPr/>
            </a:pPr>
            <a:endParaRPr lang="en-US">
              <a:cs typeface="Calibri"/>
            </a:endParaRPr>
          </a:p>
          <a:p>
            <a:pPr>
              <a:defRPr/>
            </a:pPr>
            <a:r>
              <a:rPr lang="en-US">
                <a:cs typeface="Calibri"/>
              </a:rPr>
              <a:t>Eligible expenses for your HRA include….</a:t>
            </a:r>
          </a:p>
          <a:p>
            <a:pPr>
              <a:defRP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3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444444"/>
              </a:solidFill>
              <a:effectLst/>
              <a:latin typeface="Calibri" panose="020F0502020204030204" pitchFamily="34" charset="0"/>
            </a:endParaRPr>
          </a:p>
          <a:p>
            <a:pPr marL="0" marR="0" lvl="0" indent="0" algn="l" defTabSz="457189" rtl="0" eaLnBrk="1" fontAlgn="base" latinLnBrk="0" hangingPunct="1">
              <a:lnSpc>
                <a:spcPct val="100000"/>
              </a:lnSpc>
              <a:spcBef>
                <a:spcPts val="0"/>
              </a:spcBef>
              <a:spcAft>
                <a:spcPts val="0"/>
              </a:spcAft>
              <a:buClrTx/>
              <a:buSzTx/>
              <a:buFontTx/>
              <a:buNone/>
              <a:tabLst/>
              <a:defRPr/>
            </a:pPr>
            <a:r>
              <a:rPr lang="en-US" b="0" i="0">
                <a:solidFill>
                  <a:srgbClr val="000000"/>
                </a:solidFill>
                <a:effectLst/>
                <a:latin typeface="Calibri" panose="020F0502020204030204" pitchFamily="34" charset="0"/>
              </a:rPr>
              <a:t>​</a:t>
            </a:r>
            <a:r>
              <a:rPr lang="en-US" sz="1800">
                <a:effectLst/>
                <a:latin typeface="Segoe UI" panose="020B0502040204020203" pitchFamily="34" charset="0"/>
              </a:rPr>
              <a:t>INSERT how the plan works to help members understand the order of steps to take. This may include: </a:t>
            </a:r>
            <a:br>
              <a:rPr lang="en-US" sz="1800">
                <a:effectLst/>
                <a:latin typeface="Segoe UI" panose="020B0502040204020203" pitchFamily="34" charset="0"/>
              </a:rPr>
            </a:br>
            <a:r>
              <a:rPr lang="en-US" sz="1800">
                <a:effectLst/>
                <a:latin typeface="Segoe UI" panose="020B0502040204020203" pitchFamily="34" charset="0"/>
              </a:rPr>
              <a:t>- Visit your medical provider</a:t>
            </a:r>
            <a:br>
              <a:rPr lang="en-US" sz="1800">
                <a:effectLst/>
                <a:latin typeface="Segoe UI" panose="020B0502040204020203" pitchFamily="34" charset="0"/>
              </a:rPr>
            </a:br>
            <a:r>
              <a:rPr lang="en-US" sz="1800">
                <a:effectLst/>
                <a:latin typeface="Segoe UI" panose="020B0502040204020203" pitchFamily="34" charset="0"/>
              </a:rPr>
              <a:t>- Pay your provider out of pocket</a:t>
            </a:r>
            <a:br>
              <a:rPr lang="en-US" sz="1800">
                <a:effectLst/>
                <a:latin typeface="Segoe UI" panose="020B0502040204020203" pitchFamily="34" charset="0"/>
              </a:rPr>
            </a:br>
            <a:r>
              <a:rPr lang="en-US" sz="1800">
                <a:effectLst/>
                <a:latin typeface="Segoe UI" panose="020B0502040204020203" pitchFamily="34" charset="0"/>
              </a:rPr>
              <a:t>- Qualify your expenses </a:t>
            </a:r>
            <a:endParaRPr lang="en-US" sz="1800">
              <a:effectLst/>
              <a:latin typeface="Arial" panose="020B0604020202020204" pitchFamily="34" charset="0"/>
            </a:endParaRPr>
          </a:p>
          <a:p>
            <a:pPr algn="l" rtl="0" fontAlgn="base"/>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Based on your specific plan you will…</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6</a:t>
            </a:fld>
            <a:endParaRPr lang="en-US"/>
          </a:p>
        </p:txBody>
      </p:sp>
    </p:spTree>
    <p:extLst>
      <p:ext uri="{BB962C8B-B14F-4D97-AF65-F5344CB8AC3E}">
        <p14:creationId xmlns:p14="http://schemas.microsoft.com/office/powerpoint/2010/main" val="11148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It’s important to note that you cannot get reimbursed by your HRA and a Flexible Spending Account or Health Savings Account for the same expense. There is no “double dipping.”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If you have an HRA and an FSA or HSA, be sure to consult your Summary Plan Description from your employer to find out which account pays first.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06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**Add information about deadlines for specific enrollment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BE42FE3-2463-BA40-B165-CCAA241FE5E0}" type="slidenum">
              <a:rPr lang="en-US" smtClean="0"/>
              <a:t>8</a:t>
            </a:fld>
            <a:endParaRPr lang="en-US"/>
          </a:p>
        </p:txBody>
      </p:sp>
    </p:spTree>
    <p:extLst>
      <p:ext uri="{BB962C8B-B14F-4D97-AF65-F5344CB8AC3E}">
        <p14:creationId xmlns:p14="http://schemas.microsoft.com/office/powerpoint/2010/main" val="268292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222222"/>
                </a:solidFill>
                <a:effectLst/>
                <a:latin typeface="Calibri" panose="020F0502020204030204" pitchFamily="34" charset="0"/>
              </a:rPr>
              <a:t>For quick processing of your claims, you can submit r</a:t>
            </a:r>
            <a:r>
              <a:rPr lang="en-US" b="0" i="0" u="none" strike="noStrike">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providers</a:t>
            </a:r>
            <a:r>
              <a:rPr lang="en-US" b="0" i="0">
                <a:solidFill>
                  <a:srgbClr val="000000"/>
                </a:solidFill>
                <a:effectLst/>
                <a:latin typeface="Calibri" panose="020F0502020204030204" pitchFamily="34" charset="0"/>
              </a:rPr>
              <a:t>​ who you received services or care from</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Names of persons</a:t>
            </a:r>
            <a:r>
              <a:rPr lang="en-US" b="0" i="0">
                <a:solidFill>
                  <a:srgbClr val="000000"/>
                </a:solidFill>
                <a:effectLst/>
                <a:latin typeface="Calibri" panose="020F0502020204030204" pitchFamily="34" charset="0"/>
              </a:rPr>
              <a:t> who received the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Dates of service</a:t>
            </a:r>
            <a:r>
              <a:rPr lang="en-US" b="0" i="0">
                <a:solidFill>
                  <a:srgbClr val="000000"/>
                </a:solidFill>
                <a:effectLst/>
                <a:latin typeface="Calibri" panose="020F0502020204030204" pitchFamily="34" charset="0"/>
              </a:rPr>
              <a:t>​ (not the date of billing)</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Descriptions of services</a:t>
            </a:r>
            <a:r>
              <a:rPr lang="en-US" b="0" i="0">
                <a:solidFill>
                  <a:srgbClr val="000000"/>
                </a:solidFill>
                <a:effectLst/>
                <a:latin typeface="Calibri" panose="020F0502020204030204" pitchFamily="34" charset="0"/>
              </a:rPr>
              <a:t>​--what specifically the patient received as services or care</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And the Costs of services</a:t>
            </a:r>
            <a:r>
              <a:rPr lang="en-US" b="0" i="0">
                <a:solidFill>
                  <a:srgbClr val="000000"/>
                </a:solidFill>
                <a:effectLst/>
                <a:latin typeface="Calibri" panose="020F0502020204030204" pitchFamily="34" charset="0"/>
              </a:rPr>
              <a:t>​ </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Segoe UI" panose="020B0502040204020203" pitchFamily="34" charset="0"/>
              </a:rPr>
              <a:t>​</a:t>
            </a:r>
            <a:endParaRPr lang="en-US" b="0" i="0">
              <a:solidFill>
                <a:srgbClr val="444444"/>
              </a:solidFill>
              <a:effectLst/>
              <a:latin typeface="Calibri" panose="020F0502020204030204" pitchFamily="34" charset="0"/>
            </a:endParaRPr>
          </a:p>
          <a:p>
            <a:endParaRPr lang="en-US">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450280" y="2604133"/>
            <a:ext cx="8183358" cy="1641796"/>
          </a:xfrm>
          <a:prstGeom prst="rect">
            <a:avLst/>
          </a:prstGeom>
        </p:spPr>
        <p:txBody>
          <a:bodyPr wrap="square" lIns="0" rIns="0" anchor="t" anchorCtr="0">
            <a:spAutoFit/>
          </a:bodyPr>
          <a:lstStyle>
            <a:lvl1pPr algn="l">
              <a:lnSpc>
                <a:spcPct val="110000"/>
              </a:lnSpc>
              <a:defRPr sz="5000" b="1" cap="none" baseline="0">
                <a:solidFill>
                  <a:schemeClr val="tx2"/>
                </a:solidFill>
                <a:latin typeface="+mj-lt"/>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450280" y="4743637"/>
            <a:ext cx="7958353" cy="102592"/>
          </a:xfrm>
          <a:prstGeom prst="rect">
            <a:avLst/>
          </a:prstGeom>
        </p:spPr>
        <p:txBody>
          <a:bodyPr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334980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450850" y="4076700"/>
            <a:ext cx="4781550"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5670400" y="1"/>
            <a:ext cx="3455772"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3166257" y="297271"/>
            <a:ext cx="1700104" cy="433387"/>
          </a:xfrm>
          <a:prstGeom prst="rect">
            <a:avLst/>
          </a:prstGeom>
        </p:spPr>
        <p:txBody>
          <a:bodyPr lIns="0" tIns="0" rIns="0" bIns="0" anchor="ctr">
            <a:no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450850" y="1489435"/>
            <a:ext cx="4781477" cy="251853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6916855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124637" y="-2"/>
            <a:ext cx="7019365" cy="515007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640082" y="2877673"/>
            <a:ext cx="5811373" cy="1774328"/>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640081" y="3205643"/>
            <a:ext cx="4965590" cy="1091493"/>
          </a:xfrm>
          <a:prstGeom prst="rect">
            <a:avLst/>
          </a:prstGeom>
        </p:spPr>
        <p:txBody>
          <a:bodyPr wrap="square" lIns="0" rIns="0" anchor="ctr"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6451453" y="2877673"/>
            <a:ext cx="88574" cy="1774328"/>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511133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124635" y="-2736"/>
            <a:ext cx="7018263"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1666315" y="2877673"/>
            <a:ext cx="5811373" cy="1774328"/>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640081" y="3205643"/>
            <a:ext cx="6379286" cy="1091493"/>
          </a:xfrm>
          <a:prstGeom prst="rect">
            <a:avLst/>
          </a:prstGeom>
        </p:spPr>
        <p:txBody>
          <a:bodyPr wrap="square" lIns="0" rIns="0" anchor="ctr"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7477687" y="2877673"/>
            <a:ext cx="88574" cy="1774328"/>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428100" y="-683083"/>
            <a:ext cx="4471849" cy="3798091"/>
          </a:xfrm>
          <a:prstGeom prst="rect">
            <a:avLst/>
          </a:prstGeom>
        </p:spPr>
        <p:txBody>
          <a:bodyPr>
            <a:spAutoFit/>
          </a:bodyPr>
          <a:lstStyle>
            <a:lvl1pPr marL="0" indent="0">
              <a:buFontTx/>
              <a:buNone/>
              <a:defRPr sz="20999" b="0">
                <a:solidFill>
                  <a:schemeClr val="bg1"/>
                </a:solidFill>
              </a:defRPr>
            </a:lvl1pPr>
          </a:lstStyle>
          <a:p>
            <a:pPr lvl="0"/>
            <a:r>
              <a:rPr lang="en-US"/>
              <a:t>03</a:t>
            </a:r>
          </a:p>
        </p:txBody>
      </p:sp>
    </p:spTree>
    <p:extLst>
      <p:ext uri="{BB962C8B-B14F-4D97-AF65-F5344CB8AC3E}">
        <p14:creationId xmlns:p14="http://schemas.microsoft.com/office/powerpoint/2010/main" val="57549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6656284" y="959576"/>
            <a:ext cx="2487703"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5231903" y="3985594"/>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5845348" y="2823100"/>
            <a:ext cx="3298640"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445059" y="2149310"/>
            <a:ext cx="4781477" cy="2488182"/>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2782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6656284" y="959576"/>
            <a:ext cx="2487703"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5231903" y="3985594"/>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5845348" y="2823100"/>
            <a:ext cx="3298640"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450850" y="4076700"/>
            <a:ext cx="4781550"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450850" y="1489435"/>
            <a:ext cx="4781477" cy="251853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205331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6656284" y="1299833"/>
            <a:ext cx="2487703"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5231903" y="4325851"/>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5845348" y="3163357"/>
            <a:ext cx="3298640"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2500140" y="357158"/>
            <a:ext cx="0" cy="236349"/>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2688652" y="381774"/>
            <a:ext cx="3759200" cy="307975"/>
          </a:xfrm>
          <a:prstGeom prst="rect">
            <a:avLst/>
          </a:prstGeom>
        </p:spPr>
        <p:txBody>
          <a:bodyPr lIns="0" tIns="0" rIns="0" bIns="0">
            <a:noAutofit/>
          </a:bodyPr>
          <a:lstStyle>
            <a:lvl1pPr marL="0" indent="0">
              <a:buNone/>
              <a:defRPr sz="1500">
                <a:solidFill>
                  <a:schemeClr val="tx1">
                    <a:lumMod val="90000"/>
                    <a:lumOff val="10000"/>
                  </a:schemeClr>
                </a:solidFill>
                <a:latin typeface="Neue Haas Grotesk Text Pro" panose="020B0504020202020204" pitchFamily="34" charset="0"/>
              </a:defRPr>
            </a:lvl1pPr>
            <a:lvl2pPr marL="457189" indent="0">
              <a:buNone/>
              <a:defRPr sz="1400">
                <a:solidFill>
                  <a:schemeClr val="bg1"/>
                </a:solidFill>
              </a:defRPr>
            </a:lvl2pPr>
            <a:lvl3pPr marL="914378" indent="0">
              <a:buNone/>
              <a:defRPr sz="1400">
                <a:solidFill>
                  <a:schemeClr val="bg1"/>
                </a:solidFill>
              </a:defRPr>
            </a:lvl3pPr>
            <a:lvl4pPr marL="1371566" indent="0">
              <a:buNone/>
              <a:defRPr sz="1400">
                <a:solidFill>
                  <a:schemeClr val="bg1"/>
                </a:solidFill>
              </a:defRPr>
            </a:lvl4pPr>
            <a:lvl5pPr marL="1828754" indent="0">
              <a:buNone/>
              <a:defRPr sz="1400">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025" y="363239"/>
            <a:ext cx="1832958" cy="293273"/>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450280" y="1823983"/>
            <a:ext cx="4781477" cy="2488182"/>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73781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6656284" y="1299833"/>
            <a:ext cx="2487703"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5231903" y="4325851"/>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5845348" y="3163357"/>
            <a:ext cx="3298640" cy="170010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2500140" y="357158"/>
            <a:ext cx="0" cy="236349"/>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2688652" y="381774"/>
            <a:ext cx="3759200" cy="307975"/>
          </a:xfrm>
          <a:prstGeom prst="rect">
            <a:avLst/>
          </a:prstGeom>
        </p:spPr>
        <p:txBody>
          <a:bodyPr lIns="0" tIns="0" rIns="0" bIns="0">
            <a:noAutofit/>
          </a:bodyPr>
          <a:lstStyle>
            <a:lvl1pPr marL="0" indent="0">
              <a:buNone/>
              <a:defRPr sz="1500">
                <a:solidFill>
                  <a:schemeClr val="tx1">
                    <a:lumMod val="90000"/>
                    <a:lumOff val="10000"/>
                  </a:schemeClr>
                </a:solidFill>
                <a:latin typeface="Neue Haas Grotesk Text Pro" panose="020B0504020202020204" pitchFamily="34" charset="0"/>
              </a:defRPr>
            </a:lvl1pPr>
            <a:lvl2pPr marL="457189" indent="0">
              <a:buNone/>
              <a:defRPr sz="1400">
                <a:solidFill>
                  <a:schemeClr val="bg1"/>
                </a:solidFill>
              </a:defRPr>
            </a:lvl2pPr>
            <a:lvl3pPr marL="914378" indent="0">
              <a:buNone/>
              <a:defRPr sz="1400">
                <a:solidFill>
                  <a:schemeClr val="bg1"/>
                </a:solidFill>
              </a:defRPr>
            </a:lvl3pPr>
            <a:lvl4pPr marL="1371566" indent="0">
              <a:buNone/>
              <a:defRPr sz="1400">
                <a:solidFill>
                  <a:schemeClr val="bg1"/>
                </a:solidFill>
              </a:defRPr>
            </a:lvl4pPr>
            <a:lvl5pPr marL="1828754" indent="0">
              <a:buNone/>
              <a:defRPr sz="1400">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025" y="363239"/>
            <a:ext cx="1832958" cy="293273"/>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450280" y="4076700"/>
            <a:ext cx="4781550" cy="307456"/>
          </a:xfrm>
          <a:prstGeom prst="rect">
            <a:avLst/>
          </a:prstGeom>
        </p:spPr>
        <p:txBody>
          <a:bodyPr lIns="0" tIns="0" rIns="0" bIns="0">
            <a:spAutoFit/>
          </a:bodyPr>
          <a:lstStyle>
            <a:lvl1pPr marL="0" indent="0">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449635" y="1489435"/>
            <a:ext cx="4781477" cy="251853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404571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450280" y="2604133"/>
            <a:ext cx="8183358" cy="164179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4389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449638" y="2253006"/>
            <a:ext cx="8247796" cy="1754966"/>
          </a:xfrm>
          <a:prstGeom prst="rect">
            <a:avLst/>
          </a:prstGeom>
        </p:spPr>
        <p:txBody>
          <a:bodyPr wrap="square" lIns="0" rIns="0" anchor="t" anchorCtr="0">
            <a:no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450281" y="4076700"/>
            <a:ext cx="8247922" cy="484188"/>
          </a:xfrm>
          <a:prstGeom prst="rect">
            <a:avLst/>
          </a:prstGeom>
        </p:spPr>
        <p:txBody>
          <a:bodyPr lIns="0" tIns="0" rIns="0" bIns="0">
            <a:no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227232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2500140" y="357158"/>
            <a:ext cx="0" cy="23634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2688652" y="381774"/>
            <a:ext cx="3759200" cy="307975"/>
          </a:xfrm>
          <a:prstGeom prst="rect">
            <a:avLst/>
          </a:prstGeom>
        </p:spPr>
        <p:txBody>
          <a:bodyPr lIns="0" tIns="0" rIns="0" bIns="0">
            <a:noAutofit/>
          </a:bodyPr>
          <a:lstStyle>
            <a:lvl1pPr marL="0" indent="0">
              <a:buNone/>
              <a:defRPr sz="1500">
                <a:solidFill>
                  <a:schemeClr val="tx1">
                    <a:lumMod val="90000"/>
                    <a:lumOff val="10000"/>
                  </a:schemeClr>
                </a:solidFill>
                <a:latin typeface="Neue Haas Grotesk Text Pro" panose="020B0504020202020204" pitchFamily="34" charset="0"/>
              </a:defRPr>
            </a:lvl1pPr>
            <a:lvl2pPr marL="457189" indent="0">
              <a:buNone/>
              <a:defRPr sz="1400">
                <a:solidFill>
                  <a:schemeClr val="bg1"/>
                </a:solidFill>
              </a:defRPr>
            </a:lvl2pPr>
            <a:lvl3pPr marL="914378" indent="0">
              <a:buNone/>
              <a:defRPr sz="1400">
                <a:solidFill>
                  <a:schemeClr val="bg1"/>
                </a:solidFill>
              </a:defRPr>
            </a:lvl3pPr>
            <a:lvl4pPr marL="1371566" indent="0">
              <a:buNone/>
              <a:defRPr sz="1400">
                <a:solidFill>
                  <a:schemeClr val="bg1"/>
                </a:solidFill>
              </a:defRPr>
            </a:lvl4pPr>
            <a:lvl5pPr marL="1828754" indent="0">
              <a:buNone/>
              <a:defRPr sz="1400">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025" y="363239"/>
            <a:ext cx="1832958" cy="293273"/>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450281" y="2604133"/>
            <a:ext cx="8193983" cy="164179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267855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2500140" y="357158"/>
            <a:ext cx="0" cy="23634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2688652" y="381774"/>
            <a:ext cx="3759200" cy="307975"/>
          </a:xfrm>
          <a:prstGeom prst="rect">
            <a:avLst/>
          </a:prstGeom>
        </p:spPr>
        <p:txBody>
          <a:bodyPr lIns="0" tIns="0" rIns="0" bIns="0">
            <a:noAutofit/>
          </a:bodyPr>
          <a:lstStyle>
            <a:lvl1pPr marL="0" indent="0">
              <a:buNone/>
              <a:defRPr sz="1500">
                <a:solidFill>
                  <a:schemeClr val="tx1">
                    <a:lumMod val="90000"/>
                    <a:lumOff val="10000"/>
                  </a:schemeClr>
                </a:solidFill>
                <a:latin typeface="Neue Haas Grotesk Text Pro" panose="020B0504020202020204" pitchFamily="34" charset="0"/>
              </a:defRPr>
            </a:lvl1pPr>
            <a:lvl2pPr marL="457189" indent="0">
              <a:buNone/>
              <a:defRPr sz="1400">
                <a:solidFill>
                  <a:schemeClr val="bg1"/>
                </a:solidFill>
              </a:defRPr>
            </a:lvl2pPr>
            <a:lvl3pPr marL="914378" indent="0">
              <a:buNone/>
              <a:defRPr sz="1400">
                <a:solidFill>
                  <a:schemeClr val="bg1"/>
                </a:solidFill>
              </a:defRPr>
            </a:lvl3pPr>
            <a:lvl4pPr marL="1371566" indent="0">
              <a:buNone/>
              <a:defRPr sz="1400">
                <a:solidFill>
                  <a:schemeClr val="bg1"/>
                </a:solidFill>
              </a:defRPr>
            </a:lvl4pPr>
            <a:lvl5pPr marL="1828754" indent="0">
              <a:buNone/>
              <a:defRPr sz="1400">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9025" y="363239"/>
            <a:ext cx="1832958" cy="293273"/>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450281" y="4076700"/>
            <a:ext cx="8183470" cy="268215"/>
          </a:xfrm>
          <a:prstGeom prst="rect">
            <a:avLst/>
          </a:prstGeom>
        </p:spPr>
        <p:txBody>
          <a:bodyPr wrap="square"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450281" y="2253006"/>
            <a:ext cx="8183352" cy="164179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08637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639763" y="1557338"/>
            <a:ext cx="8128000" cy="3124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69407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mn-lt"/>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639763" y="1557338"/>
            <a:ext cx="8128000" cy="14204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641529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7968" y="1514983"/>
            <a:ext cx="8119857"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639763" y="2306676"/>
            <a:ext cx="8128000" cy="2374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39091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639763" y="2281992"/>
            <a:ext cx="3581045" cy="22726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1" y="1540768"/>
            <a:ext cx="3573862"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5211763" y="1540768"/>
            <a:ext cx="3573862"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5211763" y="2281992"/>
            <a:ext cx="3581045" cy="22726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316430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59"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393573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647969" y="1514983"/>
            <a:ext cx="3931920" cy="601768"/>
          </a:xfrm>
          <a:prstGeom prst="rect">
            <a:avLst/>
          </a:prstGeom>
        </p:spPr>
        <p:txBody>
          <a:bodyPr wrap="square"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639763" y="2306676"/>
            <a:ext cx="3939807" cy="23748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639763" y="4898800"/>
            <a:ext cx="3939807"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614477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2403808"/>
            <a:ext cx="9134296" cy="273968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921826" cy="1592424"/>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4009888" y="970848"/>
            <a:ext cx="4802097"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4009888" y="271423"/>
            <a:ext cx="4802097" cy="601768"/>
          </a:xfrm>
          <a:prstGeom prst="rect">
            <a:avLst/>
          </a:prstGeom>
        </p:spPr>
        <p:txBody>
          <a:bodyPr wrap="square"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689201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392245" y="1548452"/>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640081" y="1407176"/>
            <a:ext cx="411482" cy="846642"/>
          </a:xfrm>
          <a:prstGeom prst="rect">
            <a:avLst/>
          </a:prstGeom>
        </p:spPr>
        <p:txBody>
          <a:bodyPr>
            <a:sp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148315"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4305567" y="1548452"/>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3553402" y="1407176"/>
            <a:ext cx="411482" cy="743043"/>
          </a:xfrm>
          <a:prstGeom prst="rect">
            <a:avLst/>
          </a:prstGeom>
        </p:spPr>
        <p:txBody>
          <a:bodyPr>
            <a:no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4061637"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7186989" y="1548452"/>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6434824" y="1407176"/>
            <a:ext cx="411482" cy="846642"/>
          </a:xfrm>
          <a:prstGeom prst="rect">
            <a:avLst/>
          </a:prstGeom>
        </p:spPr>
        <p:txBody>
          <a:bodyPr>
            <a:sp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6943059"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384359" y="2272316"/>
            <a:ext cx="1528960"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4305567" y="2272316"/>
            <a:ext cx="1528960"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7186989" y="2272316"/>
            <a:ext cx="1528960"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092481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3761295" y="-3236"/>
            <a:ext cx="5381603"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621280" cy="1612231"/>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0" y="2078551"/>
            <a:ext cx="2621280" cy="915700"/>
          </a:xfrm>
          <a:prstGeom prst="rect">
            <a:avLst/>
          </a:prstGeom>
        </p:spPr>
        <p:txBody>
          <a:bodyPr>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4223010" y="352391"/>
            <a:ext cx="1236794"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4223010" y="1886551"/>
            <a:ext cx="1236794"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4223010" y="3420711"/>
            <a:ext cx="1236794"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4223007" y="620144"/>
            <a:ext cx="4544817" cy="93772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4223007" y="2170331"/>
            <a:ext cx="4544817" cy="93772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4223007" y="3699453"/>
            <a:ext cx="4544817" cy="93772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639763" y="4898800"/>
            <a:ext cx="2621281"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530305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59144"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1" y="2266747"/>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640080"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3632200" y="2266747"/>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3632201"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6624321" y="2266747"/>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6624321"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640080" y="2994727"/>
            <a:ext cx="1991359"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3632200" y="2994727"/>
            <a:ext cx="1991359"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6624321" y="2994727"/>
            <a:ext cx="1991359"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99671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5389497" y="-3236"/>
            <a:ext cx="3753401"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424687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198881" y="1591150"/>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198881" y="2293962"/>
            <a:ext cx="1381760" cy="592535"/>
          </a:xfrm>
          <a:prstGeom prst="rect">
            <a:avLst/>
          </a:prstGeom>
        </p:spPr>
        <p:txBody>
          <a:bodyPr lIns="0" tIns="0" rIns="0" bIns="0">
            <a:spAutoFit/>
          </a:bodyPr>
          <a:lstStyle>
            <a:lvl1pPr marL="0" marR="0" indent="0" algn="l" defTabSz="457189"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640080" y="160467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3484881" y="1591150"/>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3484881" y="2293962"/>
            <a:ext cx="1381760" cy="592535"/>
          </a:xfrm>
          <a:prstGeom prst="rect">
            <a:avLst/>
          </a:prstGeom>
        </p:spPr>
        <p:txBody>
          <a:bodyPr lIns="0" tIns="0" rIns="0" bIns="0">
            <a:spAutoFit/>
          </a:bodyPr>
          <a:lstStyle>
            <a:lvl1pPr marL="0" marR="0" indent="0" algn="l" defTabSz="457189"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2946401" y="160467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198881" y="3206589"/>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198881" y="3909402"/>
            <a:ext cx="1381760" cy="592535"/>
          </a:xfrm>
          <a:prstGeom prst="rect">
            <a:avLst/>
          </a:prstGeom>
        </p:spPr>
        <p:txBody>
          <a:bodyPr lIns="0" tIns="0" rIns="0" bIns="0">
            <a:spAutoFit/>
          </a:bodyPr>
          <a:lstStyle>
            <a:lvl1pPr marL="0" marR="0" indent="0" algn="l" defTabSz="457189"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640080" y="3220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3484881" y="3206589"/>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3484881" y="3909402"/>
            <a:ext cx="1381760" cy="592535"/>
          </a:xfrm>
          <a:prstGeom prst="rect">
            <a:avLst/>
          </a:prstGeom>
        </p:spPr>
        <p:txBody>
          <a:bodyPr lIns="0" tIns="0" rIns="0" bIns="0">
            <a:spAutoFit/>
          </a:bodyPr>
          <a:lstStyle>
            <a:lvl1pPr marL="0" marR="0" indent="0" algn="l" defTabSz="457189"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2946401" y="3220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5943600" y="331309"/>
            <a:ext cx="2560319"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5967662" y="1072174"/>
            <a:ext cx="2536256"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639763" y="4898800"/>
            <a:ext cx="4226878"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701855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6" y="-3"/>
            <a:ext cx="5139485"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19"/>
            <a:ext cx="2935027" cy="1592424"/>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2046198"/>
            <a:ext cx="4243971" cy="2398802"/>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4243972" y="2046198"/>
            <a:ext cx="88574" cy="23988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40081" y="2130940"/>
            <a:ext cx="3364435" cy="647550"/>
          </a:xfrm>
          <a:prstGeom prst="rect">
            <a:avLst/>
          </a:prstGeom>
        </p:spPr>
        <p:txBody>
          <a:bodyPr anchor="b" anchorCtr="0">
            <a:spAutoFit/>
          </a:bodyPr>
          <a:lstStyle>
            <a:lvl1pPr marL="0" indent="0">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640080" y="2921586"/>
            <a:ext cx="3363333"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639763" y="4898800"/>
            <a:ext cx="2935345"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478701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6" y="-3"/>
            <a:ext cx="5139485"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19"/>
            <a:ext cx="2935027" cy="1592424"/>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0" y="3137639"/>
            <a:ext cx="6184601" cy="1345152"/>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6184600" y="3137639"/>
            <a:ext cx="88574" cy="134515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640081" y="2033662"/>
            <a:ext cx="2935027" cy="639086"/>
          </a:xfrm>
          <a:prstGeom prst="rect">
            <a:avLst/>
          </a:prstGeom>
        </p:spPr>
        <p:txBody>
          <a:bodyPr>
            <a:spAutoFit/>
          </a:bodyPr>
          <a:lstStyle>
            <a:lvl1pPr marL="0" indent="0">
              <a:lnSpc>
                <a:spcPct val="130000"/>
              </a:lnSpc>
              <a:spcBef>
                <a:spcPts val="0"/>
              </a:spcBef>
              <a:spcAft>
                <a:spcPts val="6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806356" y="3339635"/>
            <a:ext cx="1018598"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605740" y="3868105"/>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2762478" y="3339635"/>
            <a:ext cx="1018598"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2561862" y="3868105"/>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4660726" y="3339635"/>
            <a:ext cx="1018598"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4460110" y="3868105"/>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639763" y="4898800"/>
            <a:ext cx="2935345"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343687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59"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HaasGroteskText Pro" panose="020B0504020202020204" pitchFamily="34" charset="77"/>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393573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639763" y="1557338"/>
            <a:ext cx="3939807" cy="14204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639763" y="4898800"/>
            <a:ext cx="3932237"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233168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2164080" cy="267579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elit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528483" y="1969982"/>
            <a:ext cx="2185919" cy="601768"/>
          </a:xfrm>
          <a:prstGeom prst="rect">
            <a:avLst/>
          </a:prstGeom>
        </p:spPr>
        <p:txBody>
          <a:bodyPr anchor="b" anchorCtr="0">
            <a:spAutoFit/>
          </a:bodyPr>
          <a:lstStyle>
            <a:lvl1pPr marL="0" indent="0" algn="l">
              <a:lnSpc>
                <a:spcPct val="120000"/>
              </a:lnSpc>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3274844" y="325495"/>
            <a:ext cx="2782957" cy="4818002"/>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6528483" y="2679423"/>
            <a:ext cx="2185919"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639764" y="4898800"/>
            <a:ext cx="216408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983816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2164080" cy="267579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elit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528484" y="1351815"/>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6528483" y="1880285"/>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3274844" y="325495"/>
            <a:ext cx="2782957" cy="4818002"/>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6528484" y="2591335"/>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6528483" y="3119805"/>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6528484" y="3854030"/>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6528483" y="4382500"/>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639764" y="4898800"/>
            <a:ext cx="216408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93983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6" y="11622"/>
            <a:ext cx="2022625" cy="257175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19"/>
            <a:ext cx="2935027" cy="1592424"/>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7025509" y="2569577"/>
            <a:ext cx="2118491" cy="25739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4000663" y="3408913"/>
            <a:ext cx="3740306" cy="1738724"/>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7740969" y="3408913"/>
            <a:ext cx="88574" cy="173872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4283266" y="3746166"/>
            <a:ext cx="2985635" cy="271293"/>
          </a:xfrm>
          <a:prstGeom prst="rect">
            <a:avLst/>
          </a:prstGeom>
        </p:spPr>
        <p:txBody>
          <a:bodyPr>
            <a:spAutoFit/>
          </a:bodyPr>
          <a:lstStyle>
            <a:lvl1pPr marL="0" indent="0">
              <a:buNone/>
              <a:defRPr sz="15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4283266" y="4125297"/>
            <a:ext cx="3329183" cy="615810"/>
          </a:xfrm>
          <a:prstGeom prst="rect">
            <a:avLst/>
          </a:prstGeom>
        </p:spPr>
        <p:txBody>
          <a:bodyPr>
            <a:spAutoFit/>
          </a:bodyPr>
          <a:lstStyle>
            <a:lvl1pPr marL="0" indent="0">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5405477" y="844651"/>
            <a:ext cx="3740306" cy="1738724"/>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5308208" y="844651"/>
            <a:ext cx="88574" cy="173872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5688080" y="1193479"/>
            <a:ext cx="2985635" cy="271293"/>
          </a:xfrm>
          <a:prstGeom prst="rect">
            <a:avLst/>
          </a:prstGeom>
        </p:spPr>
        <p:txBody>
          <a:bodyPr>
            <a:spAutoFit/>
          </a:bodyPr>
          <a:lstStyle>
            <a:lvl1pPr marL="0" indent="0">
              <a:buNone/>
              <a:defRPr sz="15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5688080" y="1572610"/>
            <a:ext cx="3329183" cy="615810"/>
          </a:xfrm>
          <a:prstGeom prst="rect">
            <a:avLst/>
          </a:prstGeom>
        </p:spPr>
        <p:txBody>
          <a:bodyPr>
            <a:spAutoFit/>
          </a:bodyPr>
          <a:lstStyle>
            <a:lvl1pPr marL="0" indent="0">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639763" y="2043410"/>
            <a:ext cx="2935027"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639764" y="4898800"/>
            <a:ext cx="2935026"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378673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640081" y="1724680"/>
            <a:ext cx="1614508"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640080"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616930" y="3750950"/>
            <a:ext cx="419772" cy="419772"/>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208275" y="3766879"/>
            <a:ext cx="7559550" cy="530979"/>
          </a:xfrm>
          <a:prstGeom prst="rect">
            <a:avLst/>
          </a:prstGeom>
        </p:spPr>
        <p:txBody>
          <a:bodyPr>
            <a:spAutoFit/>
          </a:bodyPr>
          <a:lstStyle>
            <a:lvl1pPr marL="0" indent="0">
              <a:lnSpc>
                <a:spcPct val="120000"/>
              </a:lnSpc>
              <a:buNone/>
              <a:defRPr lang="en-US" sz="1500" b="0" i="0" smtClean="0">
                <a:solidFill>
                  <a:schemeClr val="accent1"/>
                </a:solidFill>
                <a:effectLst/>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2813235" y="1724680"/>
            <a:ext cx="1614508"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2813235"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4986388" y="1724680"/>
            <a:ext cx="1614508"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4986389"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7159544" y="1735638"/>
            <a:ext cx="1614508"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7159543" y="1955771"/>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190389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640080" y="274320"/>
            <a:ext cx="3493858" cy="430085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5389498" y="1843"/>
            <a:ext cx="3753401"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87689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8800326"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5793129" y="274320"/>
            <a:ext cx="2974634" cy="44072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639764" y="4898800"/>
            <a:ext cx="3493858"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423086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3577390" y="-11176"/>
            <a:ext cx="5566610"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640081" y="274320"/>
            <a:ext cx="2504173" cy="2134110"/>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4043364" y="2294020"/>
            <a:ext cx="4460557" cy="2528805"/>
          </a:xfrm>
          <a:prstGeom prst="rect">
            <a:avLst/>
          </a:prstGeom>
        </p:spPr>
        <p:txBody>
          <a:bodyPr anchor="b" anchorCtr="0">
            <a:spAutoFit/>
          </a:bodyPr>
          <a:lstStyle>
            <a:lvl1pPr marL="0" indent="0" algn="r">
              <a:lnSpc>
                <a:spcPct val="110000"/>
              </a:lnSpc>
              <a:spcBef>
                <a:spcPts val="0"/>
              </a:spcBef>
              <a:buNone/>
              <a:defRPr sz="5000"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638978" y="2547241"/>
            <a:ext cx="2504173"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638978" y="4904856"/>
            <a:ext cx="2504173"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334294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640081" y="274321"/>
            <a:ext cx="7863840" cy="4180953"/>
          </a:xfrm>
          <a:prstGeom prst="rect">
            <a:avLst/>
          </a:prstGeom>
        </p:spPr>
        <p:txBody>
          <a:bodyPr anchor="t" anchorCtr="0">
            <a:spAutoFit/>
          </a:bodyPr>
          <a:lstStyle>
            <a:lvl1pPr marL="0" indent="0" algn="l">
              <a:lnSpc>
                <a:spcPct val="110000"/>
              </a:lnSpc>
              <a:spcBef>
                <a:spcPts val="0"/>
              </a:spcBef>
              <a:buNone/>
              <a:defRPr sz="5000"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517439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1600172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60"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HaasGroteskText Pro" panose="020B0504020202020204" pitchFamily="34" charset="77"/>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0"/>
            <a:ext cx="3935739"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3200">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639764" y="1557339"/>
            <a:ext cx="3939807" cy="1420453"/>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639764" y="4898801"/>
            <a:ext cx="3932237"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587925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124636" y="-2"/>
            <a:ext cx="7019365" cy="515007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640081" y="2877672"/>
            <a:ext cx="5811373" cy="1774328"/>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640081" y="3205642"/>
            <a:ext cx="4965590" cy="1091493"/>
          </a:xfrm>
          <a:prstGeom prst="rect">
            <a:avLst/>
          </a:prstGeom>
        </p:spPr>
        <p:txBody>
          <a:bodyPr wrap="square" lIns="0" rIns="0" anchor="ctr"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6451453" y="2877672"/>
            <a:ext cx="88574" cy="1774328"/>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63039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639763" y="341453"/>
            <a:ext cx="8128000" cy="14189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681730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124635" y="-2736"/>
            <a:ext cx="7018263"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1666314" y="2877672"/>
            <a:ext cx="5811373" cy="1774328"/>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640081" y="3205642"/>
            <a:ext cx="6379286" cy="1091493"/>
          </a:xfrm>
          <a:prstGeom prst="rect">
            <a:avLst/>
          </a:prstGeom>
        </p:spPr>
        <p:txBody>
          <a:bodyPr wrap="square" lIns="0" rIns="0" anchor="ctr"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7477687" y="2877672"/>
            <a:ext cx="88574" cy="1774328"/>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428099" y="-683083"/>
            <a:ext cx="4471849" cy="3798091"/>
          </a:xfrm>
          <a:prstGeom prst="rect">
            <a:avLst/>
          </a:prstGeom>
        </p:spPr>
        <p:txBody>
          <a:bodyPr>
            <a:spAutoFit/>
          </a:bodyPr>
          <a:lstStyle>
            <a:lvl1pPr marL="0" indent="0">
              <a:buFontTx/>
              <a:buNone/>
              <a:defRPr sz="20999" b="0">
                <a:solidFill>
                  <a:schemeClr val="bg1"/>
                </a:solidFill>
              </a:defRPr>
            </a:lvl1pPr>
          </a:lstStyle>
          <a:p>
            <a:pPr lvl="0"/>
            <a:r>
              <a:rPr lang="en-US"/>
              <a:t>03</a:t>
            </a:r>
          </a:p>
        </p:txBody>
      </p:sp>
    </p:spTree>
    <p:extLst>
      <p:ext uri="{BB962C8B-B14F-4D97-AF65-F5344CB8AC3E}">
        <p14:creationId xmlns:p14="http://schemas.microsoft.com/office/powerpoint/2010/main" val="1322295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639764" y="1557339"/>
            <a:ext cx="8128000" cy="1420453"/>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639763" y="4898801"/>
            <a:ext cx="8058150" cy="110367"/>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187606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4108779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60"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HaasGroteskText Pro" panose="020B0504020202020204" pitchFamily="34" charset="77"/>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0"/>
            <a:ext cx="3935739"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3200">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639764" y="1557339"/>
            <a:ext cx="3939807" cy="1420453"/>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639764" y="4898801"/>
            <a:ext cx="3932237"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426540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7435086" y="0"/>
            <a:ext cx="1708915" cy="5143500"/>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5546068" y="4431680"/>
            <a:ext cx="1087742"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5552838" y="1"/>
            <a:ext cx="1709486" cy="4361684"/>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3166257" y="297271"/>
            <a:ext cx="1700104" cy="433387"/>
          </a:xfrm>
          <a:prstGeom prst="rect">
            <a:avLst/>
          </a:prstGeom>
        </p:spPr>
        <p:txBody>
          <a:bodyPr lIns="0" tIns="0" rIns="0" bIns="0" anchor="ctr">
            <a:no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405756" y="3313685"/>
            <a:ext cx="4687105" cy="795411"/>
          </a:xfrm>
          <a:prstGeom prst="rect">
            <a:avLst/>
          </a:prstGeom>
        </p:spPr>
        <p:txBody>
          <a:bodyPr wrap="square" lIns="0" rIns="0" anchor="b"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406400" y="4177824"/>
            <a:ext cx="4687177"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We look forward to a remarkable partnership</a:t>
            </a:r>
          </a:p>
        </p:txBody>
      </p:sp>
    </p:spTree>
    <p:extLst>
      <p:ext uri="{BB962C8B-B14F-4D97-AF65-F5344CB8AC3E}">
        <p14:creationId xmlns:p14="http://schemas.microsoft.com/office/powerpoint/2010/main" val="1998829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25914"/>
            <a:ext cx="6818377" cy="154722"/>
          </a:xfrm>
          <a:prstGeom prst="rect">
            <a:avLst/>
          </a:prstGeom>
          <a:noFill/>
        </p:spPr>
        <p:txBody>
          <a:bodyPr wrap="square" lIns="0" bIns="0" rtlCol="0" anchor="b" anchorCtr="0">
            <a:spAutoFit/>
          </a:bodyPr>
          <a:lstStyle/>
          <a:p>
            <a:pPr>
              <a:lnSpc>
                <a:spcPct val="130000"/>
              </a:lnSpc>
            </a:pPr>
            <a:r>
              <a:rPr lang="en-US" sz="6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5670400" y="1"/>
            <a:ext cx="3455772"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3166257" y="297271"/>
            <a:ext cx="1700104" cy="433387"/>
          </a:xfrm>
          <a:prstGeom prst="rect">
            <a:avLst/>
          </a:prstGeom>
        </p:spPr>
        <p:txBody>
          <a:bodyPr lIns="0" tIns="0" rIns="0" bIns="0" anchor="ctr">
            <a:norm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405756" y="3313685"/>
            <a:ext cx="4687105" cy="795411"/>
          </a:xfrm>
          <a:prstGeom prst="rect">
            <a:avLst/>
          </a:prstGeom>
        </p:spPr>
        <p:txBody>
          <a:bodyPr wrap="square" lIns="0" rIns="0" anchor="b"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406400" y="4177824"/>
            <a:ext cx="4687177"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We look forward to a remarkable partnership</a:t>
            </a:r>
          </a:p>
        </p:txBody>
      </p:sp>
    </p:spTree>
    <p:extLst>
      <p:ext uri="{BB962C8B-B14F-4D97-AF65-F5344CB8AC3E}">
        <p14:creationId xmlns:p14="http://schemas.microsoft.com/office/powerpoint/2010/main" val="1576939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405756" y="3313685"/>
            <a:ext cx="5995045" cy="795411"/>
          </a:xfrm>
          <a:prstGeom prst="rect">
            <a:avLst/>
          </a:prstGeom>
        </p:spPr>
        <p:txBody>
          <a:bodyPr wrap="square" lIns="0" rIns="0" anchor="b"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406400" y="4177824"/>
            <a:ext cx="5995137"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3560977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9143999" cy="5143502"/>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405756" y="3313685"/>
            <a:ext cx="5995045" cy="795411"/>
          </a:xfrm>
          <a:prstGeom prst="rect">
            <a:avLst/>
          </a:prstGeom>
        </p:spPr>
        <p:txBody>
          <a:bodyPr wrap="square" lIns="0" rIns="0" anchor="b" anchorCtr="0">
            <a:spAutoFit/>
          </a:bodyPr>
          <a:lstStyle>
            <a:lvl1pPr algn="l">
              <a:lnSpc>
                <a:spcPct val="110000"/>
              </a:lnSpc>
              <a:defRPr sz="5000"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406400" y="4177824"/>
            <a:ext cx="5995137" cy="268215"/>
          </a:xfrm>
          <a:prstGeom prst="rect">
            <a:avLst/>
          </a:prstGeom>
        </p:spPr>
        <p:txBody>
          <a:bodyPr lIns="0" tIns="0" rIns="0" bIns="0">
            <a:spAutoFit/>
          </a:bodyPr>
          <a:lstStyle>
            <a:lvl1pPr marL="0" indent="0">
              <a:lnSpc>
                <a:spcPct val="110000"/>
              </a:lnSpc>
              <a:buNone/>
              <a:defRPr sz="1700">
                <a:solidFill>
                  <a:schemeClr val="bg1"/>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We look forward to a remarkable partnership</a:t>
            </a:r>
          </a:p>
        </p:txBody>
      </p:sp>
    </p:spTree>
    <p:extLst>
      <p:ext uri="{BB962C8B-B14F-4D97-AF65-F5344CB8AC3E}">
        <p14:creationId xmlns:p14="http://schemas.microsoft.com/office/powerpoint/2010/main" val="260417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800" y="2337150"/>
            <a:ext cx="3200400" cy="512064"/>
          </a:xfrm>
          <a:prstGeom prst="rect">
            <a:avLst/>
          </a:prstGeom>
        </p:spPr>
      </p:pic>
    </p:spTree>
    <p:extLst>
      <p:ext uri="{BB962C8B-B14F-4D97-AF65-F5344CB8AC3E}">
        <p14:creationId xmlns:p14="http://schemas.microsoft.com/office/powerpoint/2010/main" val="3468432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1430461-181F-7442-BDF2-53ECAFC79DC0}"/>
              </a:ext>
            </a:extLst>
          </p:cNvPr>
          <p:cNvSpPr>
            <a:spLocks noGrp="1"/>
          </p:cNvSpPr>
          <p:nvPr>
            <p:ph type="title" hasCustomPrompt="1"/>
          </p:nvPr>
        </p:nvSpPr>
        <p:spPr>
          <a:xfrm>
            <a:off x="640081" y="274321"/>
            <a:ext cx="2989699" cy="1050737"/>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Today’s</a:t>
            </a:r>
            <a:br>
              <a:rPr lang="en-US" sz="3200">
                <a:latin typeface="Neue Haas Grotesk Text Pro" panose="020B0504020202020204" pitchFamily="34" charset="77"/>
              </a:rPr>
            </a:br>
            <a:r>
              <a:rPr lang="en-US" sz="3200">
                <a:latin typeface="Neue Haas Grotesk Text Pro" panose="020B0504020202020204" pitchFamily="34" charset="77"/>
              </a:rPr>
              <a:t>agenda</a:t>
            </a:r>
            <a:endParaRPr lang="en-US"/>
          </a:p>
        </p:txBody>
      </p:sp>
      <p:sp>
        <p:nvSpPr>
          <p:cNvPr id="22" name="Text Placeholder 2">
            <a:extLst>
              <a:ext uri="{FF2B5EF4-FFF2-40B4-BE49-F238E27FC236}">
                <a16:creationId xmlns:a16="http://schemas.microsoft.com/office/drawing/2014/main" id="{0CD92A6A-9012-D147-AB0B-646B3CEC322F}"/>
              </a:ext>
            </a:extLst>
          </p:cNvPr>
          <p:cNvSpPr>
            <a:spLocks noGrp="1"/>
          </p:cNvSpPr>
          <p:nvPr>
            <p:ph type="body" sz="quarter" idx="16" hasCustomPrompt="1"/>
          </p:nvPr>
        </p:nvSpPr>
        <p:spPr>
          <a:xfrm>
            <a:off x="640081" y="1655230"/>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01</a:t>
            </a:r>
          </a:p>
        </p:txBody>
      </p:sp>
      <p:sp>
        <p:nvSpPr>
          <p:cNvPr id="23" name="Text Placeholder 2">
            <a:extLst>
              <a:ext uri="{FF2B5EF4-FFF2-40B4-BE49-F238E27FC236}">
                <a16:creationId xmlns:a16="http://schemas.microsoft.com/office/drawing/2014/main" id="{C8DF9951-2832-0E40-B4B5-496CF1FD1665}"/>
              </a:ext>
            </a:extLst>
          </p:cNvPr>
          <p:cNvSpPr>
            <a:spLocks noGrp="1"/>
          </p:cNvSpPr>
          <p:nvPr>
            <p:ph type="body" sz="quarter" idx="17" hasCustomPrompt="1"/>
          </p:nvPr>
        </p:nvSpPr>
        <p:spPr>
          <a:xfrm>
            <a:off x="640081" y="1875364"/>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1</a:t>
            </a:r>
          </a:p>
        </p:txBody>
      </p:sp>
      <p:sp>
        <p:nvSpPr>
          <p:cNvPr id="24" name="Text Placeholder 2">
            <a:extLst>
              <a:ext uri="{FF2B5EF4-FFF2-40B4-BE49-F238E27FC236}">
                <a16:creationId xmlns:a16="http://schemas.microsoft.com/office/drawing/2014/main" id="{5741E459-3B3F-8F45-989B-BA723627B1EC}"/>
              </a:ext>
            </a:extLst>
          </p:cNvPr>
          <p:cNvSpPr>
            <a:spLocks noGrp="1"/>
          </p:cNvSpPr>
          <p:nvPr>
            <p:ph type="body" sz="quarter" idx="18" hasCustomPrompt="1"/>
          </p:nvPr>
        </p:nvSpPr>
        <p:spPr>
          <a:xfrm>
            <a:off x="640081" y="2393602"/>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02</a:t>
            </a:r>
          </a:p>
        </p:txBody>
      </p:sp>
      <p:sp>
        <p:nvSpPr>
          <p:cNvPr id="25" name="Text Placeholder 2">
            <a:extLst>
              <a:ext uri="{FF2B5EF4-FFF2-40B4-BE49-F238E27FC236}">
                <a16:creationId xmlns:a16="http://schemas.microsoft.com/office/drawing/2014/main" id="{5AAA8D2D-F76A-654F-899F-9E4AEFD3E331}"/>
              </a:ext>
            </a:extLst>
          </p:cNvPr>
          <p:cNvSpPr>
            <a:spLocks noGrp="1"/>
          </p:cNvSpPr>
          <p:nvPr>
            <p:ph type="body" sz="quarter" idx="19" hasCustomPrompt="1"/>
          </p:nvPr>
        </p:nvSpPr>
        <p:spPr>
          <a:xfrm>
            <a:off x="640081" y="2613736"/>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2</a:t>
            </a:r>
          </a:p>
        </p:txBody>
      </p:sp>
      <p:sp>
        <p:nvSpPr>
          <p:cNvPr id="26" name="Text Placeholder 2">
            <a:extLst>
              <a:ext uri="{FF2B5EF4-FFF2-40B4-BE49-F238E27FC236}">
                <a16:creationId xmlns:a16="http://schemas.microsoft.com/office/drawing/2014/main" id="{0F338280-6FBF-CC41-8D7A-70D8CDE38041}"/>
              </a:ext>
            </a:extLst>
          </p:cNvPr>
          <p:cNvSpPr>
            <a:spLocks noGrp="1"/>
          </p:cNvSpPr>
          <p:nvPr>
            <p:ph type="body" sz="quarter" idx="20" hasCustomPrompt="1"/>
          </p:nvPr>
        </p:nvSpPr>
        <p:spPr>
          <a:xfrm>
            <a:off x="640081" y="3207292"/>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03</a:t>
            </a:r>
          </a:p>
        </p:txBody>
      </p:sp>
      <p:sp>
        <p:nvSpPr>
          <p:cNvPr id="27" name="Text Placeholder 2">
            <a:extLst>
              <a:ext uri="{FF2B5EF4-FFF2-40B4-BE49-F238E27FC236}">
                <a16:creationId xmlns:a16="http://schemas.microsoft.com/office/drawing/2014/main" id="{5C445D38-2554-0C4E-A76D-A6FC8F08F624}"/>
              </a:ext>
            </a:extLst>
          </p:cNvPr>
          <p:cNvSpPr>
            <a:spLocks noGrp="1"/>
          </p:cNvSpPr>
          <p:nvPr>
            <p:ph type="body" sz="quarter" idx="21" hasCustomPrompt="1"/>
          </p:nvPr>
        </p:nvSpPr>
        <p:spPr>
          <a:xfrm>
            <a:off x="640081" y="3427426"/>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3</a:t>
            </a:r>
          </a:p>
        </p:txBody>
      </p:sp>
      <p:sp>
        <p:nvSpPr>
          <p:cNvPr id="28" name="Text Placeholder 2">
            <a:extLst>
              <a:ext uri="{FF2B5EF4-FFF2-40B4-BE49-F238E27FC236}">
                <a16:creationId xmlns:a16="http://schemas.microsoft.com/office/drawing/2014/main" id="{2FA3D0D5-96B0-9340-8210-B8E68C97B79E}"/>
              </a:ext>
            </a:extLst>
          </p:cNvPr>
          <p:cNvSpPr>
            <a:spLocks noGrp="1"/>
          </p:cNvSpPr>
          <p:nvPr>
            <p:ph type="body" sz="quarter" idx="22" hasCustomPrompt="1"/>
          </p:nvPr>
        </p:nvSpPr>
        <p:spPr>
          <a:xfrm>
            <a:off x="640081" y="3945664"/>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04</a:t>
            </a:r>
          </a:p>
        </p:txBody>
      </p:sp>
      <p:sp>
        <p:nvSpPr>
          <p:cNvPr id="29" name="Text Placeholder 2">
            <a:extLst>
              <a:ext uri="{FF2B5EF4-FFF2-40B4-BE49-F238E27FC236}">
                <a16:creationId xmlns:a16="http://schemas.microsoft.com/office/drawing/2014/main" id="{AFA517AD-2C27-D345-B949-7547F172EBD3}"/>
              </a:ext>
            </a:extLst>
          </p:cNvPr>
          <p:cNvSpPr>
            <a:spLocks noGrp="1"/>
          </p:cNvSpPr>
          <p:nvPr>
            <p:ph type="body" sz="quarter" idx="23" hasCustomPrompt="1"/>
          </p:nvPr>
        </p:nvSpPr>
        <p:spPr>
          <a:xfrm>
            <a:off x="640081" y="4165798"/>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4</a:t>
            </a:r>
          </a:p>
        </p:txBody>
      </p:sp>
      <p:sp>
        <p:nvSpPr>
          <p:cNvPr id="36" name="Text Placeholder 2">
            <a:extLst>
              <a:ext uri="{FF2B5EF4-FFF2-40B4-BE49-F238E27FC236}">
                <a16:creationId xmlns:a16="http://schemas.microsoft.com/office/drawing/2014/main" id="{C6BB148D-EE9F-C942-956C-B5D00579BE6A}"/>
              </a:ext>
            </a:extLst>
          </p:cNvPr>
          <p:cNvSpPr>
            <a:spLocks noGrp="1"/>
          </p:cNvSpPr>
          <p:nvPr>
            <p:ph type="body" sz="quarter" idx="24" hasCustomPrompt="1"/>
          </p:nvPr>
        </p:nvSpPr>
        <p:spPr>
          <a:xfrm>
            <a:off x="4770829" y="1655230"/>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05</a:t>
            </a:r>
          </a:p>
        </p:txBody>
      </p:sp>
      <p:sp>
        <p:nvSpPr>
          <p:cNvPr id="37" name="Text Placeholder 2">
            <a:extLst>
              <a:ext uri="{FF2B5EF4-FFF2-40B4-BE49-F238E27FC236}">
                <a16:creationId xmlns:a16="http://schemas.microsoft.com/office/drawing/2014/main" id="{E3EDF30D-97BD-1D45-905B-1876CEB626BE}"/>
              </a:ext>
            </a:extLst>
          </p:cNvPr>
          <p:cNvSpPr>
            <a:spLocks noGrp="1"/>
          </p:cNvSpPr>
          <p:nvPr>
            <p:ph type="body" sz="quarter" idx="25" hasCustomPrompt="1"/>
          </p:nvPr>
        </p:nvSpPr>
        <p:spPr>
          <a:xfrm>
            <a:off x="4770829" y="1875364"/>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5</a:t>
            </a:r>
          </a:p>
        </p:txBody>
      </p:sp>
      <p:sp>
        <p:nvSpPr>
          <p:cNvPr id="38" name="Text Placeholder 2">
            <a:extLst>
              <a:ext uri="{FF2B5EF4-FFF2-40B4-BE49-F238E27FC236}">
                <a16:creationId xmlns:a16="http://schemas.microsoft.com/office/drawing/2014/main" id="{25ABE55E-C85D-D646-B8E5-A28A9A675B8E}"/>
              </a:ext>
            </a:extLst>
          </p:cNvPr>
          <p:cNvSpPr>
            <a:spLocks noGrp="1"/>
          </p:cNvSpPr>
          <p:nvPr>
            <p:ph type="body" sz="quarter" idx="26" hasCustomPrompt="1"/>
          </p:nvPr>
        </p:nvSpPr>
        <p:spPr>
          <a:xfrm>
            <a:off x="4770829" y="2393602"/>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06</a:t>
            </a:r>
          </a:p>
        </p:txBody>
      </p:sp>
      <p:sp>
        <p:nvSpPr>
          <p:cNvPr id="39" name="Text Placeholder 2">
            <a:extLst>
              <a:ext uri="{FF2B5EF4-FFF2-40B4-BE49-F238E27FC236}">
                <a16:creationId xmlns:a16="http://schemas.microsoft.com/office/drawing/2014/main" id="{6CFACA2B-EA14-BF4A-8C1E-4BD5628EDE62}"/>
              </a:ext>
            </a:extLst>
          </p:cNvPr>
          <p:cNvSpPr>
            <a:spLocks noGrp="1"/>
          </p:cNvSpPr>
          <p:nvPr>
            <p:ph type="body" sz="quarter" idx="27" hasCustomPrompt="1"/>
          </p:nvPr>
        </p:nvSpPr>
        <p:spPr>
          <a:xfrm>
            <a:off x="4770829" y="2613736"/>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6</a:t>
            </a:r>
          </a:p>
        </p:txBody>
      </p:sp>
      <p:sp>
        <p:nvSpPr>
          <p:cNvPr id="40" name="Text Placeholder 2">
            <a:extLst>
              <a:ext uri="{FF2B5EF4-FFF2-40B4-BE49-F238E27FC236}">
                <a16:creationId xmlns:a16="http://schemas.microsoft.com/office/drawing/2014/main" id="{F0CCF0C2-4984-E443-A2B1-28140BC890AB}"/>
              </a:ext>
            </a:extLst>
          </p:cNvPr>
          <p:cNvSpPr>
            <a:spLocks noGrp="1"/>
          </p:cNvSpPr>
          <p:nvPr>
            <p:ph type="body" sz="quarter" idx="28" hasCustomPrompt="1"/>
          </p:nvPr>
        </p:nvSpPr>
        <p:spPr>
          <a:xfrm>
            <a:off x="4770829" y="3207292"/>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07</a:t>
            </a:r>
          </a:p>
        </p:txBody>
      </p:sp>
      <p:sp>
        <p:nvSpPr>
          <p:cNvPr id="41" name="Text Placeholder 2">
            <a:extLst>
              <a:ext uri="{FF2B5EF4-FFF2-40B4-BE49-F238E27FC236}">
                <a16:creationId xmlns:a16="http://schemas.microsoft.com/office/drawing/2014/main" id="{ADC6290A-0FF8-0541-A999-DF1A4FB36C5F}"/>
              </a:ext>
            </a:extLst>
          </p:cNvPr>
          <p:cNvSpPr>
            <a:spLocks noGrp="1"/>
          </p:cNvSpPr>
          <p:nvPr>
            <p:ph type="body" sz="quarter" idx="29" hasCustomPrompt="1"/>
          </p:nvPr>
        </p:nvSpPr>
        <p:spPr>
          <a:xfrm>
            <a:off x="4770829" y="3427426"/>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7</a:t>
            </a:r>
          </a:p>
        </p:txBody>
      </p:sp>
      <p:sp>
        <p:nvSpPr>
          <p:cNvPr id="42" name="Text Placeholder 2">
            <a:extLst>
              <a:ext uri="{FF2B5EF4-FFF2-40B4-BE49-F238E27FC236}">
                <a16:creationId xmlns:a16="http://schemas.microsoft.com/office/drawing/2014/main" id="{97ABEB3E-7E3C-154C-B7E2-EE31E1AB8F1B}"/>
              </a:ext>
            </a:extLst>
          </p:cNvPr>
          <p:cNvSpPr>
            <a:spLocks noGrp="1"/>
          </p:cNvSpPr>
          <p:nvPr>
            <p:ph type="body" sz="quarter" idx="30" hasCustomPrompt="1"/>
          </p:nvPr>
        </p:nvSpPr>
        <p:spPr>
          <a:xfrm>
            <a:off x="4770829" y="3945664"/>
            <a:ext cx="2989699" cy="187680"/>
          </a:xfrm>
          <a:prstGeom prst="rect">
            <a:avLst/>
          </a:prstGeom>
        </p:spPr>
        <p:txBody>
          <a:bodyPr lIns="0" tIns="0" rIns="0" bIns="0">
            <a:spAutoFit/>
          </a:bodyPr>
          <a:lstStyle>
            <a:lvl1pPr marL="0" indent="0">
              <a:lnSpc>
                <a:spcPct val="120000"/>
              </a:lnSpc>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08</a:t>
            </a:r>
          </a:p>
        </p:txBody>
      </p:sp>
      <p:sp>
        <p:nvSpPr>
          <p:cNvPr id="43" name="Text Placeholder 2">
            <a:extLst>
              <a:ext uri="{FF2B5EF4-FFF2-40B4-BE49-F238E27FC236}">
                <a16:creationId xmlns:a16="http://schemas.microsoft.com/office/drawing/2014/main" id="{D7F6668C-B9B8-6E42-A6EE-5877767DF479}"/>
              </a:ext>
            </a:extLst>
          </p:cNvPr>
          <p:cNvSpPr>
            <a:spLocks noGrp="1"/>
          </p:cNvSpPr>
          <p:nvPr>
            <p:ph type="body" sz="quarter" idx="31" hasCustomPrompt="1"/>
          </p:nvPr>
        </p:nvSpPr>
        <p:spPr>
          <a:xfrm>
            <a:off x="4770829" y="4165798"/>
            <a:ext cx="2989699" cy="253980"/>
          </a:xfrm>
          <a:prstGeom prst="rect">
            <a:avLst/>
          </a:prstGeom>
        </p:spPr>
        <p:txBody>
          <a:bodyPr lIns="0" tIns="0" rIns="0" bIns="0">
            <a:spAutoFit/>
          </a:bodyPr>
          <a:lstStyle>
            <a:lvl1pPr marL="0" indent="0">
              <a:lnSpc>
                <a:spcPct val="120000"/>
              </a:lnSpc>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8</a:t>
            </a:r>
          </a:p>
        </p:txBody>
      </p:sp>
    </p:spTree>
    <p:extLst>
      <p:ext uri="{BB962C8B-B14F-4D97-AF65-F5344CB8AC3E}">
        <p14:creationId xmlns:p14="http://schemas.microsoft.com/office/powerpoint/2010/main" val="238410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644525" y="955675"/>
            <a:ext cx="8099425" cy="141891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2136497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32" name="Picture Placeholder 2">
            <a:extLst>
              <a:ext uri="{FF2B5EF4-FFF2-40B4-BE49-F238E27FC236}">
                <a16:creationId xmlns:a16="http://schemas.microsoft.com/office/drawing/2014/main" id="{76A3C9D6-7ECD-D648-95AC-E18439F92EE7}"/>
              </a:ext>
            </a:extLst>
          </p:cNvPr>
          <p:cNvSpPr>
            <a:spLocks noGrp="1"/>
          </p:cNvSpPr>
          <p:nvPr>
            <p:ph type="pic" idx="15" hasCustomPrompt="1"/>
          </p:nvPr>
        </p:nvSpPr>
        <p:spPr>
          <a:xfrm>
            <a:off x="3376753" y="3240"/>
            <a:ext cx="5767247" cy="5158200"/>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3" name="SmartArt Placeholder 2">
            <a:extLst>
              <a:ext uri="{FF2B5EF4-FFF2-40B4-BE49-F238E27FC236}">
                <a16:creationId xmlns:a16="http://schemas.microsoft.com/office/drawing/2014/main" id="{B1DA119D-8A27-C74B-8A03-7ED7CDF510A3}"/>
              </a:ext>
            </a:extLst>
          </p:cNvPr>
          <p:cNvSpPr>
            <a:spLocks noGrp="1"/>
          </p:cNvSpPr>
          <p:nvPr>
            <p:ph type="dgm" sz="quarter" idx="26"/>
          </p:nvPr>
        </p:nvSpPr>
        <p:spPr>
          <a:xfrm>
            <a:off x="1863525" y="1565339"/>
            <a:ext cx="2232226" cy="3300412"/>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21" name="Title 1">
            <a:extLst>
              <a:ext uri="{FF2B5EF4-FFF2-40B4-BE49-F238E27FC236}">
                <a16:creationId xmlns:a16="http://schemas.microsoft.com/office/drawing/2014/main" id="{31430461-181F-7442-BDF2-53ECAFC79DC0}"/>
              </a:ext>
            </a:extLst>
          </p:cNvPr>
          <p:cNvSpPr>
            <a:spLocks noGrp="1"/>
          </p:cNvSpPr>
          <p:nvPr>
            <p:ph type="title" hasCustomPrompt="1"/>
          </p:nvPr>
        </p:nvSpPr>
        <p:spPr>
          <a:xfrm>
            <a:off x="640081" y="274321"/>
            <a:ext cx="2454917" cy="1050737"/>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Today’s agenda</a:t>
            </a:r>
            <a:endParaRPr lang="en-US"/>
          </a:p>
        </p:txBody>
      </p:sp>
      <p:sp>
        <p:nvSpPr>
          <p:cNvPr id="22" name="Text Placeholder 2">
            <a:extLst>
              <a:ext uri="{FF2B5EF4-FFF2-40B4-BE49-F238E27FC236}">
                <a16:creationId xmlns:a16="http://schemas.microsoft.com/office/drawing/2014/main" id="{0CD92A6A-9012-D147-AB0B-646B3CEC322F}"/>
              </a:ext>
            </a:extLst>
          </p:cNvPr>
          <p:cNvSpPr>
            <a:spLocks noGrp="1"/>
          </p:cNvSpPr>
          <p:nvPr>
            <p:ph type="body" sz="quarter" idx="16" hasCustomPrompt="1"/>
          </p:nvPr>
        </p:nvSpPr>
        <p:spPr>
          <a:xfrm>
            <a:off x="640081" y="1736255"/>
            <a:ext cx="2989699" cy="203532"/>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01</a:t>
            </a:r>
          </a:p>
        </p:txBody>
      </p:sp>
      <p:sp>
        <p:nvSpPr>
          <p:cNvPr id="23" name="Text Placeholder 2">
            <a:extLst>
              <a:ext uri="{FF2B5EF4-FFF2-40B4-BE49-F238E27FC236}">
                <a16:creationId xmlns:a16="http://schemas.microsoft.com/office/drawing/2014/main" id="{C8DF9951-2832-0E40-B4B5-496CF1FD1665}"/>
              </a:ext>
            </a:extLst>
          </p:cNvPr>
          <p:cNvSpPr>
            <a:spLocks noGrp="1"/>
          </p:cNvSpPr>
          <p:nvPr>
            <p:ph type="body" sz="quarter" idx="17" hasCustomPrompt="1"/>
          </p:nvPr>
        </p:nvSpPr>
        <p:spPr>
          <a:xfrm>
            <a:off x="640081" y="1956389"/>
            <a:ext cx="2989699" cy="271293"/>
          </a:xfrm>
          <a:prstGeom prst="rect">
            <a:avLst/>
          </a:prstGeom>
        </p:spPr>
        <p:txBody>
          <a:bodyPr lIns="0" tIns="0" rIns="0" bIns="0">
            <a:spAutoFit/>
          </a:bodyPr>
          <a:lstStyle>
            <a:lvl1pPr marL="0" indent="0">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1</a:t>
            </a:r>
          </a:p>
        </p:txBody>
      </p:sp>
      <p:sp>
        <p:nvSpPr>
          <p:cNvPr id="24" name="Text Placeholder 2">
            <a:extLst>
              <a:ext uri="{FF2B5EF4-FFF2-40B4-BE49-F238E27FC236}">
                <a16:creationId xmlns:a16="http://schemas.microsoft.com/office/drawing/2014/main" id="{5741E459-3B3F-8F45-989B-BA723627B1EC}"/>
              </a:ext>
            </a:extLst>
          </p:cNvPr>
          <p:cNvSpPr>
            <a:spLocks noGrp="1"/>
          </p:cNvSpPr>
          <p:nvPr>
            <p:ph type="body" sz="quarter" idx="18" hasCustomPrompt="1"/>
          </p:nvPr>
        </p:nvSpPr>
        <p:spPr>
          <a:xfrm>
            <a:off x="640081" y="2372861"/>
            <a:ext cx="2989699" cy="203532"/>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02</a:t>
            </a:r>
          </a:p>
        </p:txBody>
      </p:sp>
      <p:sp>
        <p:nvSpPr>
          <p:cNvPr id="25" name="Text Placeholder 2">
            <a:extLst>
              <a:ext uri="{FF2B5EF4-FFF2-40B4-BE49-F238E27FC236}">
                <a16:creationId xmlns:a16="http://schemas.microsoft.com/office/drawing/2014/main" id="{5AAA8D2D-F76A-654F-899F-9E4AEFD3E331}"/>
              </a:ext>
            </a:extLst>
          </p:cNvPr>
          <p:cNvSpPr>
            <a:spLocks noGrp="1"/>
          </p:cNvSpPr>
          <p:nvPr>
            <p:ph type="body" sz="quarter" idx="19" hasCustomPrompt="1"/>
          </p:nvPr>
        </p:nvSpPr>
        <p:spPr>
          <a:xfrm>
            <a:off x="640081" y="2592995"/>
            <a:ext cx="2989699" cy="271293"/>
          </a:xfrm>
          <a:prstGeom prst="rect">
            <a:avLst/>
          </a:prstGeom>
        </p:spPr>
        <p:txBody>
          <a:bodyPr lIns="0" tIns="0" rIns="0" bIns="0">
            <a:spAutoFit/>
          </a:bodyPr>
          <a:lstStyle>
            <a:lvl1pPr marL="0" indent="0">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2</a:t>
            </a:r>
          </a:p>
        </p:txBody>
      </p:sp>
      <p:sp>
        <p:nvSpPr>
          <p:cNvPr id="26" name="Text Placeholder 2">
            <a:extLst>
              <a:ext uri="{FF2B5EF4-FFF2-40B4-BE49-F238E27FC236}">
                <a16:creationId xmlns:a16="http://schemas.microsoft.com/office/drawing/2014/main" id="{0F338280-6FBF-CC41-8D7A-70D8CDE38041}"/>
              </a:ext>
            </a:extLst>
          </p:cNvPr>
          <p:cNvSpPr>
            <a:spLocks noGrp="1"/>
          </p:cNvSpPr>
          <p:nvPr>
            <p:ph type="body" sz="quarter" idx="20" hasCustomPrompt="1"/>
          </p:nvPr>
        </p:nvSpPr>
        <p:spPr>
          <a:xfrm>
            <a:off x="640081" y="2973884"/>
            <a:ext cx="2989699" cy="203532"/>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03</a:t>
            </a:r>
          </a:p>
        </p:txBody>
      </p:sp>
      <p:sp>
        <p:nvSpPr>
          <p:cNvPr id="27" name="Text Placeholder 2">
            <a:extLst>
              <a:ext uri="{FF2B5EF4-FFF2-40B4-BE49-F238E27FC236}">
                <a16:creationId xmlns:a16="http://schemas.microsoft.com/office/drawing/2014/main" id="{5C445D38-2554-0C4E-A76D-A6FC8F08F624}"/>
              </a:ext>
            </a:extLst>
          </p:cNvPr>
          <p:cNvSpPr>
            <a:spLocks noGrp="1"/>
          </p:cNvSpPr>
          <p:nvPr>
            <p:ph type="body" sz="quarter" idx="21" hasCustomPrompt="1"/>
          </p:nvPr>
        </p:nvSpPr>
        <p:spPr>
          <a:xfrm>
            <a:off x="640081" y="3194018"/>
            <a:ext cx="2989699" cy="271293"/>
          </a:xfrm>
          <a:prstGeom prst="rect">
            <a:avLst/>
          </a:prstGeom>
        </p:spPr>
        <p:txBody>
          <a:bodyPr lIns="0" tIns="0" rIns="0" bIns="0">
            <a:spAutoFit/>
          </a:bodyPr>
          <a:lstStyle>
            <a:lvl1pPr marL="0" indent="0">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3</a:t>
            </a:r>
          </a:p>
        </p:txBody>
      </p:sp>
      <p:sp>
        <p:nvSpPr>
          <p:cNvPr id="28" name="Text Placeholder 2">
            <a:extLst>
              <a:ext uri="{FF2B5EF4-FFF2-40B4-BE49-F238E27FC236}">
                <a16:creationId xmlns:a16="http://schemas.microsoft.com/office/drawing/2014/main" id="{2FA3D0D5-96B0-9340-8210-B8E68C97B79E}"/>
              </a:ext>
            </a:extLst>
          </p:cNvPr>
          <p:cNvSpPr>
            <a:spLocks noGrp="1"/>
          </p:cNvSpPr>
          <p:nvPr>
            <p:ph type="body" sz="quarter" idx="22" hasCustomPrompt="1"/>
          </p:nvPr>
        </p:nvSpPr>
        <p:spPr>
          <a:xfrm>
            <a:off x="640081" y="3612019"/>
            <a:ext cx="2989699" cy="203532"/>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04</a:t>
            </a:r>
          </a:p>
        </p:txBody>
      </p:sp>
      <p:sp>
        <p:nvSpPr>
          <p:cNvPr id="29" name="Text Placeholder 2">
            <a:extLst>
              <a:ext uri="{FF2B5EF4-FFF2-40B4-BE49-F238E27FC236}">
                <a16:creationId xmlns:a16="http://schemas.microsoft.com/office/drawing/2014/main" id="{AFA517AD-2C27-D345-B949-7547F172EBD3}"/>
              </a:ext>
            </a:extLst>
          </p:cNvPr>
          <p:cNvSpPr>
            <a:spLocks noGrp="1"/>
          </p:cNvSpPr>
          <p:nvPr>
            <p:ph type="body" sz="quarter" idx="23" hasCustomPrompt="1"/>
          </p:nvPr>
        </p:nvSpPr>
        <p:spPr>
          <a:xfrm>
            <a:off x="640081" y="3832153"/>
            <a:ext cx="2989699" cy="271293"/>
          </a:xfrm>
          <a:prstGeom prst="rect">
            <a:avLst/>
          </a:prstGeom>
        </p:spPr>
        <p:txBody>
          <a:bodyPr lIns="0" tIns="0" rIns="0" bIns="0">
            <a:spAutoFit/>
          </a:bodyPr>
          <a:lstStyle>
            <a:lvl1pPr marL="0" indent="0">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4</a:t>
            </a:r>
          </a:p>
        </p:txBody>
      </p:sp>
      <p:sp>
        <p:nvSpPr>
          <p:cNvPr id="30" name="Text Placeholder 2">
            <a:extLst>
              <a:ext uri="{FF2B5EF4-FFF2-40B4-BE49-F238E27FC236}">
                <a16:creationId xmlns:a16="http://schemas.microsoft.com/office/drawing/2014/main" id="{097B420A-4935-5F41-91AB-A858E1F41743}"/>
              </a:ext>
            </a:extLst>
          </p:cNvPr>
          <p:cNvSpPr>
            <a:spLocks noGrp="1"/>
          </p:cNvSpPr>
          <p:nvPr>
            <p:ph type="body" sz="quarter" idx="24" hasCustomPrompt="1"/>
          </p:nvPr>
        </p:nvSpPr>
        <p:spPr>
          <a:xfrm>
            <a:off x="640081" y="4231753"/>
            <a:ext cx="2989699" cy="203532"/>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05</a:t>
            </a:r>
          </a:p>
        </p:txBody>
      </p:sp>
      <p:sp>
        <p:nvSpPr>
          <p:cNvPr id="31" name="Text Placeholder 2">
            <a:extLst>
              <a:ext uri="{FF2B5EF4-FFF2-40B4-BE49-F238E27FC236}">
                <a16:creationId xmlns:a16="http://schemas.microsoft.com/office/drawing/2014/main" id="{711F4F56-1C2B-6347-A1A1-03BB51C8930A}"/>
              </a:ext>
            </a:extLst>
          </p:cNvPr>
          <p:cNvSpPr>
            <a:spLocks noGrp="1"/>
          </p:cNvSpPr>
          <p:nvPr>
            <p:ph type="body" sz="quarter" idx="25" hasCustomPrompt="1"/>
          </p:nvPr>
        </p:nvSpPr>
        <p:spPr>
          <a:xfrm>
            <a:off x="640081" y="4451887"/>
            <a:ext cx="2989699" cy="271293"/>
          </a:xfrm>
          <a:prstGeom prst="rect">
            <a:avLst/>
          </a:prstGeom>
        </p:spPr>
        <p:txBody>
          <a:bodyPr lIns="0" tIns="0" rIns="0" bIns="0">
            <a:spAutoFit/>
          </a:bodyPr>
          <a:lstStyle>
            <a:lvl1pPr marL="0" indent="0">
              <a:buNone/>
              <a:defRPr sz="1500" b="0">
                <a:solidFill>
                  <a:schemeClr val="tx1">
                    <a:lumMod val="90000"/>
                    <a:lumOff val="10000"/>
                  </a:schemeClr>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Agenda item 5</a:t>
            </a:r>
          </a:p>
        </p:txBody>
      </p:sp>
      <p:sp>
        <p:nvSpPr>
          <p:cNvPr id="33" name="SmartArt Placeholder 5">
            <a:extLst>
              <a:ext uri="{FF2B5EF4-FFF2-40B4-BE49-F238E27FC236}">
                <a16:creationId xmlns:a16="http://schemas.microsoft.com/office/drawing/2014/main" id="{05EFCD46-5491-DD4C-AB27-D7896E7F7C28}"/>
              </a:ext>
            </a:extLst>
          </p:cNvPr>
          <p:cNvSpPr>
            <a:spLocks noGrp="1"/>
          </p:cNvSpPr>
          <p:nvPr>
            <p:ph type="dgm" sz="quarter" idx="27"/>
          </p:nvPr>
        </p:nvSpPr>
        <p:spPr>
          <a:xfrm>
            <a:off x="3941764" y="1565339"/>
            <a:ext cx="153987" cy="330041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0E1E0A19-0EFA-BA48-B007-A787BCED0DA5}"/>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A8CAE75F-D80B-714B-A0B0-7BE5B7270497}"/>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155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ESENTER/TEAM - 1 person">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3376753" y="352391"/>
            <a:ext cx="2750473" cy="4797683"/>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53" name="Title 1">
            <a:extLst>
              <a:ext uri="{FF2B5EF4-FFF2-40B4-BE49-F238E27FC236}">
                <a16:creationId xmlns:a16="http://schemas.microsoft.com/office/drawing/2014/main" id="{3738B7C6-3D4F-D94D-B985-239647348551}"/>
              </a:ext>
            </a:extLst>
          </p:cNvPr>
          <p:cNvSpPr>
            <a:spLocks noGrp="1"/>
          </p:cNvSpPr>
          <p:nvPr>
            <p:ph type="title" hasCustomPrompt="1"/>
          </p:nvPr>
        </p:nvSpPr>
        <p:spPr>
          <a:xfrm>
            <a:off x="640081" y="274321"/>
            <a:ext cx="2454917" cy="1091493"/>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Lorem sit ipsum dolor</a:t>
            </a:r>
            <a:endParaRPr lang="en-US"/>
          </a:p>
        </p:txBody>
      </p:sp>
      <p:sp>
        <p:nvSpPr>
          <p:cNvPr id="54" name="Text Placeholder 2">
            <a:extLst>
              <a:ext uri="{FF2B5EF4-FFF2-40B4-BE49-F238E27FC236}">
                <a16:creationId xmlns:a16="http://schemas.microsoft.com/office/drawing/2014/main" id="{7E948BAC-67C1-6F43-95EA-8B34BD4DDB67}"/>
              </a:ext>
            </a:extLst>
          </p:cNvPr>
          <p:cNvSpPr>
            <a:spLocks noGrp="1"/>
          </p:cNvSpPr>
          <p:nvPr>
            <p:ph type="body" sz="quarter" idx="16" hasCustomPrompt="1"/>
          </p:nvPr>
        </p:nvSpPr>
        <p:spPr>
          <a:xfrm>
            <a:off x="640081" y="1557870"/>
            <a:ext cx="2454917" cy="555986"/>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a:t>
            </a:r>
            <a:br>
              <a:rPr lang="en-US"/>
            </a:br>
            <a:r>
              <a:rPr lang="en-US"/>
              <a:t>sit amet consectetur</a:t>
            </a:r>
          </a:p>
        </p:txBody>
      </p:sp>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6367091" y="2632031"/>
            <a:ext cx="2197653" cy="270459"/>
          </a:xfrm>
          <a:prstGeom prst="rect">
            <a:avLst/>
          </a:prstGeom>
        </p:spPr>
        <p:txBody>
          <a:bodyPr lIns="0" tIns="0" rIns="0" bIns="0">
            <a:spAutoFit/>
          </a:bodyPr>
          <a:lstStyle>
            <a:lvl1pPr marL="0" indent="0">
              <a:lnSpc>
                <a:spcPct val="110000"/>
              </a:lnSpc>
              <a:spcBef>
                <a:spcPts val="0"/>
              </a:spcBef>
              <a:buNone/>
              <a:defRPr sz="17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6367091" y="3203047"/>
            <a:ext cx="2197653" cy="180309"/>
          </a:xfrm>
          <a:prstGeom prst="rect">
            <a:avLst/>
          </a:prstGeom>
        </p:spPr>
        <p:txBody>
          <a:bodyPr lIns="0" tIns="0" rIns="0" bIns="0">
            <a:spAutoFit/>
          </a:bodyPr>
          <a:lstStyle>
            <a:lvl1pPr marL="0" indent="0">
              <a:lnSpc>
                <a:spcPct val="110000"/>
              </a:lnSpc>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58" name="Text Placeholder 2">
            <a:extLst>
              <a:ext uri="{FF2B5EF4-FFF2-40B4-BE49-F238E27FC236}">
                <a16:creationId xmlns:a16="http://schemas.microsoft.com/office/drawing/2014/main" id="{FCB22EE5-69E2-F945-8DE2-5CC30F437F8E}"/>
              </a:ext>
            </a:extLst>
          </p:cNvPr>
          <p:cNvSpPr>
            <a:spLocks noGrp="1"/>
          </p:cNvSpPr>
          <p:nvPr>
            <p:ph type="body" sz="quarter" idx="19" hasCustomPrompt="1"/>
          </p:nvPr>
        </p:nvSpPr>
        <p:spPr>
          <a:xfrm>
            <a:off x="6367091" y="3476287"/>
            <a:ext cx="2197653" cy="142027"/>
          </a:xfrm>
          <a:prstGeom prst="rect">
            <a:avLst/>
          </a:prstGeom>
        </p:spPr>
        <p:txBody>
          <a:bodyPr lIns="0" tIns="0" rIns="0" bIns="0">
            <a:spAutoFit/>
          </a:bodyPr>
          <a:lstStyle>
            <a:lvl1pPr marL="0" indent="0">
              <a:lnSpc>
                <a:spcPct val="110000"/>
              </a:lnSpc>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6367091" y="2915989"/>
            <a:ext cx="2197653" cy="270459"/>
          </a:xfrm>
          <a:prstGeom prst="rect">
            <a:avLst/>
          </a:prstGeom>
        </p:spPr>
        <p:txBody>
          <a:bodyPr lIns="0" tIns="0" rIns="0" bIns="0">
            <a:spAutoFit/>
          </a:bodyPr>
          <a:lstStyle>
            <a:lvl1pPr marL="0" indent="0">
              <a:lnSpc>
                <a:spcPct val="110000"/>
              </a:lnSpc>
              <a:spcBef>
                <a:spcPts val="0"/>
              </a:spcBef>
              <a:buNone/>
              <a:defRPr sz="1700" b="1">
                <a:solidFill>
                  <a:schemeClr val="tx2"/>
                </a:solidFill>
                <a:latin typeface="Neue Haas Grotesk Text Pro" panose="020B0504020202020204" pitchFamily="34" charset="0"/>
              </a:defRPr>
            </a:lvl1pPr>
          </a:lstStyle>
          <a:p>
            <a:pPr lvl="0"/>
            <a:r>
              <a:rPr lang="en-US"/>
              <a:t>Last name</a:t>
            </a:r>
          </a:p>
        </p:txBody>
      </p:sp>
      <p:sp>
        <p:nvSpPr>
          <p:cNvPr id="96" name="Text Placeholder 2">
            <a:extLst>
              <a:ext uri="{FF2B5EF4-FFF2-40B4-BE49-F238E27FC236}">
                <a16:creationId xmlns:a16="http://schemas.microsoft.com/office/drawing/2014/main" id="{A6C9E54C-C7A3-A84F-968A-4E5E7A0FF12D}"/>
              </a:ext>
            </a:extLst>
          </p:cNvPr>
          <p:cNvSpPr>
            <a:spLocks noGrp="1"/>
          </p:cNvSpPr>
          <p:nvPr>
            <p:ph type="body" sz="quarter" idx="21" hasCustomPrompt="1"/>
          </p:nvPr>
        </p:nvSpPr>
        <p:spPr>
          <a:xfrm>
            <a:off x="6367091" y="3627678"/>
            <a:ext cx="2197653"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6132609" y="2640528"/>
            <a:ext cx="88574" cy="111445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5" name="Text Placeholder 2">
            <a:extLst>
              <a:ext uri="{FF2B5EF4-FFF2-40B4-BE49-F238E27FC236}">
                <a16:creationId xmlns:a16="http://schemas.microsoft.com/office/drawing/2014/main" id="{C89AAC0B-9B8D-3D4D-911F-E7995FA18D42}"/>
              </a:ext>
            </a:extLst>
          </p:cNvPr>
          <p:cNvSpPr>
            <a:spLocks noGrp="1"/>
          </p:cNvSpPr>
          <p:nvPr>
            <p:ph type="body" sz="quarter" idx="45" hasCustomPrompt="1"/>
          </p:nvPr>
        </p:nvSpPr>
        <p:spPr>
          <a:xfrm>
            <a:off x="6364324" y="3953277"/>
            <a:ext cx="2197022" cy="209113"/>
          </a:xfrm>
          <a:prstGeom prst="rect">
            <a:avLst/>
          </a:prstGeom>
        </p:spPr>
        <p:txBody>
          <a:bodyPr lIns="0" tIns="0" rIns="0" bIns="0">
            <a:no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1">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a:t>Responsibilities:</a:t>
            </a:r>
          </a:p>
        </p:txBody>
      </p:sp>
      <p:sp>
        <p:nvSpPr>
          <p:cNvPr id="56" name="Content Placeholder 5">
            <a:extLst>
              <a:ext uri="{FF2B5EF4-FFF2-40B4-BE49-F238E27FC236}">
                <a16:creationId xmlns:a16="http://schemas.microsoft.com/office/drawing/2014/main" id="{F4739C56-4D41-C741-A2C5-84495BE66D5A}"/>
              </a:ext>
            </a:extLst>
          </p:cNvPr>
          <p:cNvSpPr>
            <a:spLocks noGrp="1"/>
          </p:cNvSpPr>
          <p:nvPr>
            <p:ph sz="quarter" idx="46" hasCustomPrompt="1"/>
          </p:nvPr>
        </p:nvSpPr>
        <p:spPr>
          <a:xfrm>
            <a:off x="6363550" y="4166033"/>
            <a:ext cx="2197653" cy="766428"/>
          </a:xfrm>
          <a:prstGeom prst="rect">
            <a:avLst/>
          </a:prstGeom>
        </p:spPr>
        <p:txBody>
          <a:bodyPr lIns="0" tIns="0" rIns="0" bIns="0">
            <a:spAutoFit/>
          </a:bodyPr>
          <a:lstStyle>
            <a:lvl1pPr marL="171446" indent="-171446">
              <a:lnSpc>
                <a:spcPct val="120000"/>
              </a:lnSpc>
              <a:spcBef>
                <a:spcPts val="0"/>
              </a:spcBef>
              <a:spcAft>
                <a:spcPts val="300"/>
              </a:spcAft>
              <a:tabLst/>
              <a:defRPr sz="900">
                <a:latin typeface="Neue Haas Grotesk Text Pro" panose="020B0504020202020204" pitchFamily="34" charset="0"/>
              </a:defRPr>
            </a:lvl1pPr>
            <a:lvl2pPr marL="457189" indent="0">
              <a:lnSpc>
                <a:spcPct val="120000"/>
              </a:lnSpc>
              <a:spcBef>
                <a:spcPts val="0"/>
              </a:spcBef>
              <a:spcAft>
                <a:spcPts val="300"/>
              </a:spcAft>
              <a:buNone/>
              <a:defRPr sz="900"/>
            </a:lvl2pPr>
            <a:lvl3pPr marL="914378" indent="0">
              <a:lnSpc>
                <a:spcPct val="120000"/>
              </a:lnSpc>
              <a:spcBef>
                <a:spcPts val="0"/>
              </a:spcBef>
              <a:spcAft>
                <a:spcPts val="300"/>
              </a:spcAft>
              <a:buNone/>
              <a:defRPr sz="900"/>
            </a:lvl3pPr>
            <a:lvl4pPr marL="1371566" indent="0">
              <a:lnSpc>
                <a:spcPct val="120000"/>
              </a:lnSpc>
              <a:spcBef>
                <a:spcPts val="0"/>
              </a:spcBef>
              <a:spcAft>
                <a:spcPts val="300"/>
              </a:spcAft>
              <a:buNone/>
              <a:defRPr sz="900"/>
            </a:lvl4pPr>
            <a:lvl5pPr marL="1828754" indent="0">
              <a:lnSpc>
                <a:spcPct val="120000"/>
              </a:lnSpc>
              <a:spcBef>
                <a:spcPts val="0"/>
              </a:spcBef>
              <a:spcAft>
                <a:spcPts val="300"/>
              </a:spcAft>
              <a:buNone/>
              <a:defRPr sz="900"/>
            </a:lvl5pPr>
          </a:lstStyle>
          <a:p>
            <a:pPr lvl="0"/>
            <a:r>
              <a:rPr lang="en-US"/>
              <a:t>Responsibility</a:t>
            </a:r>
          </a:p>
          <a:p>
            <a:pPr lvl="0"/>
            <a:r>
              <a:rPr lang="en-US"/>
              <a:t>Responsibility</a:t>
            </a:r>
          </a:p>
          <a:p>
            <a:pPr lvl="0"/>
            <a:r>
              <a:rPr lang="en-US"/>
              <a:t>Responsibility</a:t>
            </a:r>
          </a:p>
          <a:p>
            <a:pPr lvl="0"/>
            <a:r>
              <a:rPr lang="en-US"/>
              <a:t>Responsibility</a:t>
            </a:r>
          </a:p>
        </p:txBody>
      </p:sp>
    </p:spTree>
    <p:extLst>
      <p:ext uri="{BB962C8B-B14F-4D97-AF65-F5344CB8AC3E}">
        <p14:creationId xmlns:p14="http://schemas.microsoft.com/office/powerpoint/2010/main" val="586906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ER/TEAM - 1 person + Callout ">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3376753" y="352391"/>
            <a:ext cx="2750473" cy="4797683"/>
          </a:xfrm>
          <a:prstGeom prst="rect">
            <a:avLst/>
          </a:prstGeom>
          <a:solidFill>
            <a:schemeClr val="bg2"/>
          </a:solidFill>
        </p:spPr>
        <p:txBody>
          <a:bodyPr anchor="ctr">
            <a:noAutofit/>
          </a:bodyPr>
          <a:lstStyle>
            <a:lvl1pPr marL="0" indent="0" algn="ctr">
              <a:buNone/>
              <a:defRPr sz="1400">
                <a:solidFill>
                  <a:schemeClr val="bg2">
                    <a:lumMod val="50000"/>
                  </a:schemeClr>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6367091" y="2147398"/>
            <a:ext cx="2197653" cy="270459"/>
          </a:xfrm>
          <a:prstGeom prst="rect">
            <a:avLst/>
          </a:prstGeom>
        </p:spPr>
        <p:txBody>
          <a:bodyPr lIns="0" tIns="0" rIns="0" bIns="0">
            <a:spAutoFit/>
          </a:bodyPr>
          <a:lstStyle>
            <a:lvl1pPr marL="0" indent="0">
              <a:lnSpc>
                <a:spcPct val="110000"/>
              </a:lnSpc>
              <a:spcBef>
                <a:spcPts val="0"/>
              </a:spcBef>
              <a:buNone/>
              <a:defRPr sz="17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6367091" y="2718413"/>
            <a:ext cx="2197653" cy="180309"/>
          </a:xfrm>
          <a:prstGeom prst="rect">
            <a:avLst/>
          </a:prstGeom>
        </p:spPr>
        <p:txBody>
          <a:bodyPr lIns="0" tIns="0" rIns="0" bIns="0">
            <a:spAutoFit/>
          </a:bodyPr>
          <a:lstStyle>
            <a:lvl1pPr marL="0" indent="0">
              <a:lnSpc>
                <a:spcPct val="110000"/>
              </a:lnSpc>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58" name="Text Placeholder 2">
            <a:extLst>
              <a:ext uri="{FF2B5EF4-FFF2-40B4-BE49-F238E27FC236}">
                <a16:creationId xmlns:a16="http://schemas.microsoft.com/office/drawing/2014/main" id="{FCB22EE5-69E2-F945-8DE2-5CC30F437F8E}"/>
              </a:ext>
            </a:extLst>
          </p:cNvPr>
          <p:cNvSpPr>
            <a:spLocks noGrp="1"/>
          </p:cNvSpPr>
          <p:nvPr>
            <p:ph type="body" sz="quarter" idx="19" hasCustomPrompt="1"/>
          </p:nvPr>
        </p:nvSpPr>
        <p:spPr>
          <a:xfrm>
            <a:off x="6367091" y="2991652"/>
            <a:ext cx="2197653" cy="142027"/>
          </a:xfrm>
          <a:prstGeom prst="rect">
            <a:avLst/>
          </a:prstGeom>
        </p:spPr>
        <p:txBody>
          <a:bodyPr lIns="0" tIns="0" rIns="0" bIns="0">
            <a:spAutoFit/>
          </a:bodyPr>
          <a:lstStyle>
            <a:lvl1pPr marL="0" indent="0">
              <a:lnSpc>
                <a:spcPct val="110000"/>
              </a:lnSpc>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6367091" y="2431354"/>
            <a:ext cx="2197653" cy="270459"/>
          </a:xfrm>
          <a:prstGeom prst="rect">
            <a:avLst/>
          </a:prstGeom>
        </p:spPr>
        <p:txBody>
          <a:bodyPr lIns="0" tIns="0" rIns="0" bIns="0">
            <a:spAutoFit/>
          </a:bodyPr>
          <a:lstStyle>
            <a:lvl1pPr marL="0" indent="0">
              <a:lnSpc>
                <a:spcPct val="110000"/>
              </a:lnSpc>
              <a:spcBef>
                <a:spcPts val="0"/>
              </a:spcBef>
              <a:buNone/>
              <a:defRPr sz="1700" b="1">
                <a:solidFill>
                  <a:schemeClr val="tx2"/>
                </a:solidFill>
                <a:latin typeface="Neue Haas Grotesk Text Pro" panose="020B0504020202020204" pitchFamily="34" charset="0"/>
              </a:defRPr>
            </a:lvl1pPr>
          </a:lstStyle>
          <a:p>
            <a:pPr lvl="0"/>
            <a:r>
              <a:rPr lang="en-US"/>
              <a:t>Last name</a:t>
            </a:r>
          </a:p>
        </p:txBody>
      </p:sp>
      <p:sp>
        <p:nvSpPr>
          <p:cNvPr id="96" name="Text Placeholder 2">
            <a:extLst>
              <a:ext uri="{FF2B5EF4-FFF2-40B4-BE49-F238E27FC236}">
                <a16:creationId xmlns:a16="http://schemas.microsoft.com/office/drawing/2014/main" id="{A6C9E54C-C7A3-A84F-968A-4E5E7A0FF12D}"/>
              </a:ext>
            </a:extLst>
          </p:cNvPr>
          <p:cNvSpPr>
            <a:spLocks noGrp="1"/>
          </p:cNvSpPr>
          <p:nvPr>
            <p:ph type="body" sz="quarter" idx="21" hasCustomPrompt="1"/>
          </p:nvPr>
        </p:nvSpPr>
        <p:spPr>
          <a:xfrm>
            <a:off x="6367091" y="3143044"/>
            <a:ext cx="2197653"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5503551" y="3537546"/>
            <a:ext cx="3295674" cy="1114454"/>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5414977" y="3537546"/>
            <a:ext cx="88574" cy="111445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9" name="Content Placeholder 5">
            <a:extLst>
              <a:ext uri="{FF2B5EF4-FFF2-40B4-BE49-F238E27FC236}">
                <a16:creationId xmlns:a16="http://schemas.microsoft.com/office/drawing/2014/main" id="{F063F89D-18FD-C449-9F0C-75544577C475}"/>
              </a:ext>
            </a:extLst>
          </p:cNvPr>
          <p:cNvSpPr>
            <a:spLocks noGrp="1"/>
          </p:cNvSpPr>
          <p:nvPr>
            <p:ph sz="quarter" idx="46" hasCustomPrompt="1"/>
          </p:nvPr>
        </p:nvSpPr>
        <p:spPr>
          <a:xfrm>
            <a:off x="5930009" y="3666407"/>
            <a:ext cx="2403765" cy="795667"/>
          </a:xfrm>
          <a:prstGeom prst="rect">
            <a:avLst/>
          </a:prstGeom>
        </p:spPr>
        <p:txBody>
          <a:bodyPr lIns="0" tIns="0" rIns="0" bIns="0">
            <a:spAutoFit/>
          </a:bodyPr>
          <a:lstStyle>
            <a:lvl1pPr marL="0" marR="0" indent="0" algn="l" defTabSz="457189" rtl="0" eaLnBrk="1" fontAlgn="auto" latinLnBrk="0" hangingPunct="1">
              <a:lnSpc>
                <a:spcPct val="120000"/>
              </a:lnSpc>
              <a:spcBef>
                <a:spcPts val="0"/>
              </a:spcBef>
              <a:spcAft>
                <a:spcPts val="300"/>
              </a:spcAft>
              <a:buClrTx/>
              <a:buSzTx/>
              <a:buFont typeface="Wingdings" pitchFamily="2" charset="2"/>
              <a:buNone/>
              <a:tabLst/>
              <a:defRPr lang="en-US" sz="1100" b="0" i="0">
                <a:effectLst/>
                <a:latin typeface="Neue Haas Grotesk Text Pro" panose="020B0504020202020204" pitchFamily="34" charset="0"/>
              </a:defRPr>
            </a:lvl1pPr>
            <a:lvl2pPr marL="457189" indent="0">
              <a:lnSpc>
                <a:spcPct val="120000"/>
              </a:lnSpc>
              <a:spcBef>
                <a:spcPts val="0"/>
              </a:spcBef>
              <a:spcAft>
                <a:spcPts val="300"/>
              </a:spcAft>
              <a:buNone/>
              <a:defRPr sz="900"/>
            </a:lvl2pPr>
            <a:lvl3pPr marL="914378" indent="0">
              <a:lnSpc>
                <a:spcPct val="120000"/>
              </a:lnSpc>
              <a:spcBef>
                <a:spcPts val="0"/>
              </a:spcBef>
              <a:spcAft>
                <a:spcPts val="300"/>
              </a:spcAft>
              <a:buNone/>
              <a:defRPr sz="900"/>
            </a:lvl3pPr>
            <a:lvl4pPr marL="1371566" indent="0">
              <a:lnSpc>
                <a:spcPct val="120000"/>
              </a:lnSpc>
              <a:spcBef>
                <a:spcPts val="0"/>
              </a:spcBef>
              <a:spcAft>
                <a:spcPts val="300"/>
              </a:spcAft>
              <a:buNone/>
              <a:defRPr sz="900"/>
            </a:lvl4pPr>
            <a:lvl5pPr marL="1828754" indent="0">
              <a:lnSpc>
                <a:spcPct val="120000"/>
              </a:lnSpc>
              <a:spcBef>
                <a:spcPts val="0"/>
              </a:spcBef>
              <a:spcAft>
                <a:spcPts val="300"/>
              </a:spcAft>
              <a:buNone/>
              <a:defRPr sz="900"/>
            </a:lvl5pPr>
          </a:lstStyle>
          <a:p>
            <a:pPr marL="0" marR="0" lvl="0" indent="0" algn="l" defTabSz="457189" rtl="0" eaLnBrk="1" fontAlgn="auto" latinLnBrk="0" hangingPunct="1">
              <a:lnSpc>
                <a:spcPct val="120000"/>
              </a:lnSpc>
              <a:spcBef>
                <a:spcPts val="0"/>
              </a:spcBef>
              <a:spcAft>
                <a:spcPts val="300"/>
              </a:spcAft>
              <a:buClrTx/>
              <a:buSzTx/>
              <a:buFont typeface="Wingdings" pitchFamily="2" charset="2"/>
              <a:buNone/>
              <a:tabLst/>
              <a:defRPr/>
            </a:pPr>
            <a:r>
              <a:rPr lang="en-US"/>
              <a:t>Lorem ipsum dolor sit amet. Duis </a:t>
            </a:r>
            <a:r>
              <a:rPr lang="en-US" err="1"/>
              <a:t>aute</a:t>
            </a:r>
            <a:r>
              <a:rPr lang="en-US"/>
              <a:t> </a:t>
            </a:r>
            <a:r>
              <a:rPr lang="en-US" err="1"/>
              <a:t>irure</a:t>
            </a:r>
            <a:r>
              <a:rPr lang="en-US"/>
              <a:t> dolor in. Lorem ipsum dolor sit amet. Duis </a:t>
            </a:r>
            <a:r>
              <a:rPr lang="en-US" err="1"/>
              <a:t>aute</a:t>
            </a:r>
            <a:r>
              <a:rPr lang="en-US"/>
              <a:t> </a:t>
            </a:r>
            <a:r>
              <a:rPr lang="en-US" err="1"/>
              <a:t>irure</a:t>
            </a:r>
            <a:r>
              <a:rPr lang="en-US"/>
              <a:t> dolor in. Lorem ipsum dolor sit amet. </a:t>
            </a:r>
          </a:p>
        </p:txBody>
      </p:sp>
      <p:sp>
        <p:nvSpPr>
          <p:cNvPr id="21" name="Title 1">
            <a:extLst>
              <a:ext uri="{FF2B5EF4-FFF2-40B4-BE49-F238E27FC236}">
                <a16:creationId xmlns:a16="http://schemas.microsoft.com/office/drawing/2014/main" id="{0D899FBC-9F3A-D24C-AD74-532A9F8FDC74}"/>
              </a:ext>
            </a:extLst>
          </p:cNvPr>
          <p:cNvSpPr>
            <a:spLocks noGrp="1"/>
          </p:cNvSpPr>
          <p:nvPr>
            <p:ph type="title" hasCustomPrompt="1"/>
          </p:nvPr>
        </p:nvSpPr>
        <p:spPr>
          <a:xfrm>
            <a:off x="640081" y="274321"/>
            <a:ext cx="2454917" cy="1091493"/>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Lorem sit ipsum dolor</a:t>
            </a:r>
            <a:endParaRPr lang="en-US"/>
          </a:p>
        </p:txBody>
      </p:sp>
      <p:sp>
        <p:nvSpPr>
          <p:cNvPr id="22" name="Text Placeholder 2">
            <a:extLst>
              <a:ext uri="{FF2B5EF4-FFF2-40B4-BE49-F238E27FC236}">
                <a16:creationId xmlns:a16="http://schemas.microsoft.com/office/drawing/2014/main" id="{3C3D0E96-599B-7F40-9DFE-ABF154D13C39}"/>
              </a:ext>
            </a:extLst>
          </p:cNvPr>
          <p:cNvSpPr>
            <a:spLocks noGrp="1"/>
          </p:cNvSpPr>
          <p:nvPr>
            <p:ph type="body" sz="quarter" idx="16" hasCustomPrompt="1"/>
          </p:nvPr>
        </p:nvSpPr>
        <p:spPr>
          <a:xfrm>
            <a:off x="640081" y="1557870"/>
            <a:ext cx="2454917" cy="555986"/>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66307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ESENTER/TEAM - 2 peo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4678019" y="987289"/>
            <a:ext cx="1374775" cy="238591"/>
          </a:xfrm>
          <a:prstGeom prst="rect">
            <a:avLst/>
          </a:prstGeom>
        </p:spPr>
        <p:txBody>
          <a:bodyPr lIns="0" tIns="0" rIns="0" bIns="0">
            <a:spAutoFit/>
          </a:bodyPr>
          <a:lstStyle>
            <a:lvl1pPr marL="0" indent="0">
              <a:lnSpc>
                <a:spcPct val="110000"/>
              </a:lnSpc>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4678019" y="1484097"/>
            <a:ext cx="1374775" cy="173574"/>
          </a:xfrm>
          <a:prstGeom prst="rect">
            <a:avLst/>
          </a:prstGeom>
        </p:spPr>
        <p:txBody>
          <a:bodyPr lIns="0" tIns="0" rIns="0" bIns="0">
            <a:spAutoFit/>
          </a:bodyPr>
          <a:lstStyle>
            <a:lvl1pPr marL="0" indent="0">
              <a:lnSpc>
                <a:spcPct val="110000"/>
              </a:lnSpc>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58" name="Text Placeholder 2">
            <a:extLst>
              <a:ext uri="{FF2B5EF4-FFF2-40B4-BE49-F238E27FC236}">
                <a16:creationId xmlns:a16="http://schemas.microsoft.com/office/drawing/2014/main" id="{FCB22EE5-69E2-F945-8DE2-5CC30F437F8E}"/>
              </a:ext>
            </a:extLst>
          </p:cNvPr>
          <p:cNvSpPr>
            <a:spLocks noGrp="1"/>
          </p:cNvSpPr>
          <p:nvPr>
            <p:ph type="body" sz="quarter" idx="19" hasCustomPrompt="1"/>
          </p:nvPr>
        </p:nvSpPr>
        <p:spPr>
          <a:xfrm>
            <a:off x="4678019" y="1757337"/>
            <a:ext cx="1374775" cy="142027"/>
          </a:xfrm>
          <a:prstGeom prst="rect">
            <a:avLst/>
          </a:prstGeom>
        </p:spPr>
        <p:txBody>
          <a:bodyPr lIns="0" tIns="0" rIns="0" bIns="0">
            <a:spAutoFit/>
          </a:bodyPr>
          <a:lstStyle>
            <a:lvl1pPr marL="0" indent="0">
              <a:lnSpc>
                <a:spcPct val="110000"/>
              </a:lnSpc>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4678019" y="1240554"/>
            <a:ext cx="1374775" cy="238591"/>
          </a:xfrm>
          <a:prstGeom prst="rect">
            <a:avLst/>
          </a:prstGeom>
        </p:spPr>
        <p:txBody>
          <a:bodyPr lIns="0" tIns="0" rIns="0" bIns="0">
            <a:spAutoFit/>
          </a:bodyPr>
          <a:lstStyle>
            <a:lvl1pPr marL="0" indent="0">
              <a:lnSpc>
                <a:spcPct val="110000"/>
              </a:lnSpc>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96" name="Text Placeholder 2">
            <a:extLst>
              <a:ext uri="{FF2B5EF4-FFF2-40B4-BE49-F238E27FC236}">
                <a16:creationId xmlns:a16="http://schemas.microsoft.com/office/drawing/2014/main" id="{A6C9E54C-C7A3-A84F-968A-4E5E7A0FF12D}"/>
              </a:ext>
            </a:extLst>
          </p:cNvPr>
          <p:cNvSpPr>
            <a:spLocks noGrp="1"/>
          </p:cNvSpPr>
          <p:nvPr>
            <p:ph type="body" sz="quarter" idx="21" hasCustomPrompt="1"/>
          </p:nvPr>
        </p:nvSpPr>
        <p:spPr>
          <a:xfrm>
            <a:off x="4678019" y="1908727"/>
            <a:ext cx="1374775"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4443536" y="1018935"/>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2" name="Picture Placeholder 2">
            <a:extLst>
              <a:ext uri="{FF2B5EF4-FFF2-40B4-BE49-F238E27FC236}">
                <a16:creationId xmlns:a16="http://schemas.microsoft.com/office/drawing/2014/main" id="{F9A32C0E-CA87-9C41-A683-67B7BDC489AD}"/>
              </a:ext>
            </a:extLst>
          </p:cNvPr>
          <p:cNvSpPr>
            <a:spLocks noGrp="1"/>
          </p:cNvSpPr>
          <p:nvPr>
            <p:ph type="pic" idx="15" hasCustomPrompt="1"/>
          </p:nvPr>
        </p:nvSpPr>
        <p:spPr>
          <a:xfrm>
            <a:off x="3471042" y="-6545"/>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40" name="Text Placeholder 2">
            <a:extLst>
              <a:ext uri="{FF2B5EF4-FFF2-40B4-BE49-F238E27FC236}">
                <a16:creationId xmlns:a16="http://schemas.microsoft.com/office/drawing/2014/main" id="{F6C9A7F7-A36C-3D49-B388-08DD61090571}"/>
              </a:ext>
            </a:extLst>
          </p:cNvPr>
          <p:cNvSpPr>
            <a:spLocks noGrp="1"/>
          </p:cNvSpPr>
          <p:nvPr>
            <p:ph type="body" sz="quarter" idx="35" hasCustomPrompt="1"/>
          </p:nvPr>
        </p:nvSpPr>
        <p:spPr>
          <a:xfrm>
            <a:off x="4678019" y="3551734"/>
            <a:ext cx="1374775" cy="238591"/>
          </a:xfrm>
          <a:prstGeom prst="rect">
            <a:avLst/>
          </a:prstGeom>
        </p:spPr>
        <p:txBody>
          <a:bodyPr lIns="0" tIns="0" rIns="0" bIns="0">
            <a:spAutoFit/>
          </a:bodyPr>
          <a:lstStyle>
            <a:lvl1pPr marL="0" indent="0">
              <a:lnSpc>
                <a:spcPct val="110000"/>
              </a:lnSpc>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141" name="Text Placeholder 2">
            <a:extLst>
              <a:ext uri="{FF2B5EF4-FFF2-40B4-BE49-F238E27FC236}">
                <a16:creationId xmlns:a16="http://schemas.microsoft.com/office/drawing/2014/main" id="{F5EDF568-2ED1-5149-875A-9153E0C1AF21}"/>
              </a:ext>
            </a:extLst>
          </p:cNvPr>
          <p:cNvSpPr>
            <a:spLocks noGrp="1"/>
          </p:cNvSpPr>
          <p:nvPr>
            <p:ph type="body" sz="quarter" idx="36" hasCustomPrompt="1"/>
          </p:nvPr>
        </p:nvSpPr>
        <p:spPr>
          <a:xfrm>
            <a:off x="4678019" y="4048542"/>
            <a:ext cx="1374775" cy="173574"/>
          </a:xfrm>
          <a:prstGeom prst="rect">
            <a:avLst/>
          </a:prstGeom>
        </p:spPr>
        <p:txBody>
          <a:bodyPr lIns="0" tIns="0" rIns="0" bIns="0">
            <a:spAutoFit/>
          </a:bodyPr>
          <a:lstStyle>
            <a:lvl1pPr marL="0" indent="0">
              <a:lnSpc>
                <a:spcPct val="110000"/>
              </a:lnSpc>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142" name="Text Placeholder 2">
            <a:extLst>
              <a:ext uri="{FF2B5EF4-FFF2-40B4-BE49-F238E27FC236}">
                <a16:creationId xmlns:a16="http://schemas.microsoft.com/office/drawing/2014/main" id="{B1459274-E6B9-0C4C-975E-36EBB84F823C}"/>
              </a:ext>
            </a:extLst>
          </p:cNvPr>
          <p:cNvSpPr>
            <a:spLocks noGrp="1"/>
          </p:cNvSpPr>
          <p:nvPr>
            <p:ph type="body" sz="quarter" idx="37" hasCustomPrompt="1"/>
          </p:nvPr>
        </p:nvSpPr>
        <p:spPr>
          <a:xfrm>
            <a:off x="4678019" y="4321782"/>
            <a:ext cx="1374775" cy="142027"/>
          </a:xfrm>
          <a:prstGeom prst="rect">
            <a:avLst/>
          </a:prstGeom>
        </p:spPr>
        <p:txBody>
          <a:bodyPr lIns="0" tIns="0" rIns="0" bIns="0">
            <a:spAutoFit/>
          </a:bodyPr>
          <a:lstStyle>
            <a:lvl1pPr marL="0" indent="0">
              <a:lnSpc>
                <a:spcPct val="110000"/>
              </a:lnSpc>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43" name="Text Placeholder 2">
            <a:extLst>
              <a:ext uri="{FF2B5EF4-FFF2-40B4-BE49-F238E27FC236}">
                <a16:creationId xmlns:a16="http://schemas.microsoft.com/office/drawing/2014/main" id="{E15FAD85-9CBE-C047-98D5-74610DDBF843}"/>
              </a:ext>
            </a:extLst>
          </p:cNvPr>
          <p:cNvSpPr>
            <a:spLocks noGrp="1"/>
          </p:cNvSpPr>
          <p:nvPr>
            <p:ph type="body" sz="quarter" idx="38" hasCustomPrompt="1"/>
          </p:nvPr>
        </p:nvSpPr>
        <p:spPr>
          <a:xfrm>
            <a:off x="4678019" y="3804999"/>
            <a:ext cx="1374775" cy="238591"/>
          </a:xfrm>
          <a:prstGeom prst="rect">
            <a:avLst/>
          </a:prstGeom>
        </p:spPr>
        <p:txBody>
          <a:bodyPr lIns="0" tIns="0" rIns="0" bIns="0">
            <a:spAutoFit/>
          </a:bodyPr>
          <a:lstStyle>
            <a:lvl1pPr marL="0" indent="0">
              <a:lnSpc>
                <a:spcPct val="110000"/>
              </a:lnSpc>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44" name="Text Placeholder 2">
            <a:extLst>
              <a:ext uri="{FF2B5EF4-FFF2-40B4-BE49-F238E27FC236}">
                <a16:creationId xmlns:a16="http://schemas.microsoft.com/office/drawing/2014/main" id="{D2AC9608-686C-6D47-B561-B9272357C2ED}"/>
              </a:ext>
            </a:extLst>
          </p:cNvPr>
          <p:cNvSpPr>
            <a:spLocks noGrp="1"/>
          </p:cNvSpPr>
          <p:nvPr>
            <p:ph type="body" sz="quarter" idx="39" hasCustomPrompt="1"/>
          </p:nvPr>
        </p:nvSpPr>
        <p:spPr>
          <a:xfrm>
            <a:off x="4678019" y="4473172"/>
            <a:ext cx="1374775"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45" name="SmartArt Placeholder 5">
            <a:extLst>
              <a:ext uri="{FF2B5EF4-FFF2-40B4-BE49-F238E27FC236}">
                <a16:creationId xmlns:a16="http://schemas.microsoft.com/office/drawing/2014/main" id="{B3DADC38-D0A8-7F40-9382-9237195B6D20}"/>
              </a:ext>
            </a:extLst>
          </p:cNvPr>
          <p:cNvSpPr>
            <a:spLocks noGrp="1"/>
          </p:cNvSpPr>
          <p:nvPr>
            <p:ph type="dgm" sz="quarter" idx="40"/>
          </p:nvPr>
        </p:nvSpPr>
        <p:spPr>
          <a:xfrm>
            <a:off x="4443536" y="3583380"/>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46" name="Picture Placeholder 2">
            <a:extLst>
              <a:ext uri="{FF2B5EF4-FFF2-40B4-BE49-F238E27FC236}">
                <a16:creationId xmlns:a16="http://schemas.microsoft.com/office/drawing/2014/main" id="{488FD818-3734-EE4C-84FE-D5ED1A9E3E8C}"/>
              </a:ext>
            </a:extLst>
          </p:cNvPr>
          <p:cNvSpPr>
            <a:spLocks noGrp="1"/>
          </p:cNvSpPr>
          <p:nvPr>
            <p:ph type="pic" idx="41" hasCustomPrompt="1"/>
          </p:nvPr>
        </p:nvSpPr>
        <p:spPr>
          <a:xfrm>
            <a:off x="3471042" y="2557900"/>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47" name="Text Placeholder 2">
            <a:extLst>
              <a:ext uri="{FF2B5EF4-FFF2-40B4-BE49-F238E27FC236}">
                <a16:creationId xmlns:a16="http://schemas.microsoft.com/office/drawing/2014/main" id="{40BC65C6-2238-8145-88E7-36722889B3C3}"/>
              </a:ext>
            </a:extLst>
          </p:cNvPr>
          <p:cNvSpPr>
            <a:spLocks noGrp="1"/>
          </p:cNvSpPr>
          <p:nvPr>
            <p:ph type="body" sz="quarter" idx="42" hasCustomPrompt="1"/>
          </p:nvPr>
        </p:nvSpPr>
        <p:spPr>
          <a:xfrm>
            <a:off x="6287275" y="3558772"/>
            <a:ext cx="2480551"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1">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a:t>Responsibilities:</a:t>
            </a:r>
          </a:p>
        </p:txBody>
      </p:sp>
      <p:sp>
        <p:nvSpPr>
          <p:cNvPr id="6" name="Content Placeholder 5">
            <a:extLst>
              <a:ext uri="{FF2B5EF4-FFF2-40B4-BE49-F238E27FC236}">
                <a16:creationId xmlns:a16="http://schemas.microsoft.com/office/drawing/2014/main" id="{2469E6F7-04A1-8F49-AFCE-556FD08474A5}"/>
              </a:ext>
            </a:extLst>
          </p:cNvPr>
          <p:cNvSpPr>
            <a:spLocks noGrp="1"/>
          </p:cNvSpPr>
          <p:nvPr>
            <p:ph sz="quarter" idx="44" hasCustomPrompt="1"/>
          </p:nvPr>
        </p:nvSpPr>
        <p:spPr>
          <a:xfrm>
            <a:off x="6286501" y="3771528"/>
            <a:ext cx="2481263" cy="766428"/>
          </a:xfrm>
          <a:prstGeom prst="rect">
            <a:avLst/>
          </a:prstGeom>
        </p:spPr>
        <p:txBody>
          <a:bodyPr lIns="0" tIns="0" rIns="0" bIns="0">
            <a:spAutoFit/>
          </a:bodyPr>
          <a:lstStyle>
            <a:lvl1pPr marL="171446" indent="-171446">
              <a:lnSpc>
                <a:spcPct val="120000"/>
              </a:lnSpc>
              <a:spcBef>
                <a:spcPts val="0"/>
              </a:spcBef>
              <a:spcAft>
                <a:spcPts val="300"/>
              </a:spcAft>
              <a:tabLst/>
              <a:defRPr sz="900">
                <a:latin typeface="Neue Haas Grotesk Text Pro" panose="020B0504020202020204" pitchFamily="34" charset="0"/>
              </a:defRPr>
            </a:lvl1pPr>
            <a:lvl2pPr marL="457189" indent="0">
              <a:lnSpc>
                <a:spcPct val="120000"/>
              </a:lnSpc>
              <a:spcBef>
                <a:spcPts val="0"/>
              </a:spcBef>
              <a:spcAft>
                <a:spcPts val="300"/>
              </a:spcAft>
              <a:buNone/>
              <a:defRPr sz="900"/>
            </a:lvl2pPr>
            <a:lvl3pPr marL="914378" indent="0">
              <a:lnSpc>
                <a:spcPct val="120000"/>
              </a:lnSpc>
              <a:spcBef>
                <a:spcPts val="0"/>
              </a:spcBef>
              <a:spcAft>
                <a:spcPts val="300"/>
              </a:spcAft>
              <a:buNone/>
              <a:defRPr sz="900"/>
            </a:lvl3pPr>
            <a:lvl4pPr marL="1371566" indent="0">
              <a:lnSpc>
                <a:spcPct val="120000"/>
              </a:lnSpc>
              <a:spcBef>
                <a:spcPts val="0"/>
              </a:spcBef>
              <a:spcAft>
                <a:spcPts val="300"/>
              </a:spcAft>
              <a:buNone/>
              <a:defRPr sz="900"/>
            </a:lvl4pPr>
            <a:lvl5pPr marL="1828754" indent="0">
              <a:lnSpc>
                <a:spcPct val="120000"/>
              </a:lnSpc>
              <a:spcBef>
                <a:spcPts val="0"/>
              </a:spcBef>
              <a:spcAft>
                <a:spcPts val="300"/>
              </a:spcAft>
              <a:buNone/>
              <a:defRPr sz="900"/>
            </a:lvl5pPr>
          </a:lstStyle>
          <a:p>
            <a:pPr lvl="0"/>
            <a:r>
              <a:rPr lang="en-US"/>
              <a:t>Responsibility</a:t>
            </a:r>
          </a:p>
          <a:p>
            <a:pPr lvl="0"/>
            <a:r>
              <a:rPr lang="en-US"/>
              <a:t>Responsibility</a:t>
            </a:r>
          </a:p>
          <a:p>
            <a:pPr lvl="0"/>
            <a:r>
              <a:rPr lang="en-US"/>
              <a:t>Responsibility</a:t>
            </a:r>
          </a:p>
          <a:p>
            <a:pPr lvl="0"/>
            <a:r>
              <a:rPr lang="en-US"/>
              <a:t>Responsibility</a:t>
            </a:r>
          </a:p>
        </p:txBody>
      </p:sp>
      <p:sp>
        <p:nvSpPr>
          <p:cNvPr id="55" name="Text Placeholder 2">
            <a:extLst>
              <a:ext uri="{FF2B5EF4-FFF2-40B4-BE49-F238E27FC236}">
                <a16:creationId xmlns:a16="http://schemas.microsoft.com/office/drawing/2014/main" id="{C89AAC0B-9B8D-3D4D-911F-E7995FA18D42}"/>
              </a:ext>
            </a:extLst>
          </p:cNvPr>
          <p:cNvSpPr>
            <a:spLocks noGrp="1"/>
          </p:cNvSpPr>
          <p:nvPr>
            <p:ph type="body" sz="quarter" idx="45" hasCustomPrompt="1"/>
          </p:nvPr>
        </p:nvSpPr>
        <p:spPr>
          <a:xfrm>
            <a:off x="6287275" y="996805"/>
            <a:ext cx="2480551" cy="138499"/>
          </a:xfrm>
          <a:prstGeom prst="rect">
            <a:avLst/>
          </a:prstGeom>
        </p:spPr>
        <p:txBody>
          <a:bodyPr lIns="0" tIns="0" rIns="0" bIns="0">
            <a:spAutoFit/>
          </a:bodyPr>
          <a:lstStyle>
            <a:lvl1pPr marL="0" marR="0" indent="0" algn="l" defTabSz="457189" rtl="0" eaLnBrk="1" fontAlgn="auto" latinLnBrk="0" hangingPunct="1">
              <a:lnSpc>
                <a:spcPct val="110000"/>
              </a:lnSpc>
              <a:spcBef>
                <a:spcPts val="0"/>
              </a:spcBef>
              <a:spcAft>
                <a:spcPts val="0"/>
              </a:spcAft>
              <a:buClrTx/>
              <a:buSzTx/>
              <a:buFont typeface="Wingdings" pitchFamily="2" charset="2"/>
              <a:buNone/>
              <a:tabLst/>
              <a:defRPr sz="900" b="1">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a:t>Responsibilities:</a:t>
            </a:r>
          </a:p>
        </p:txBody>
      </p:sp>
      <p:sp>
        <p:nvSpPr>
          <p:cNvPr id="56" name="Content Placeholder 5">
            <a:extLst>
              <a:ext uri="{FF2B5EF4-FFF2-40B4-BE49-F238E27FC236}">
                <a16:creationId xmlns:a16="http://schemas.microsoft.com/office/drawing/2014/main" id="{F4739C56-4D41-C741-A2C5-84495BE66D5A}"/>
              </a:ext>
            </a:extLst>
          </p:cNvPr>
          <p:cNvSpPr>
            <a:spLocks noGrp="1"/>
          </p:cNvSpPr>
          <p:nvPr>
            <p:ph sz="quarter" idx="46" hasCustomPrompt="1"/>
          </p:nvPr>
        </p:nvSpPr>
        <p:spPr>
          <a:xfrm>
            <a:off x="6286501" y="1209561"/>
            <a:ext cx="2481263" cy="766428"/>
          </a:xfrm>
          <a:prstGeom prst="rect">
            <a:avLst/>
          </a:prstGeom>
        </p:spPr>
        <p:txBody>
          <a:bodyPr lIns="0" tIns="0" rIns="0" bIns="0">
            <a:spAutoFit/>
          </a:bodyPr>
          <a:lstStyle>
            <a:lvl1pPr marL="171446" indent="-171446">
              <a:lnSpc>
                <a:spcPct val="120000"/>
              </a:lnSpc>
              <a:spcBef>
                <a:spcPts val="0"/>
              </a:spcBef>
              <a:spcAft>
                <a:spcPts val="300"/>
              </a:spcAft>
              <a:tabLst/>
              <a:defRPr sz="900">
                <a:latin typeface="Neue Haas Grotesk Text Pro" panose="020B0504020202020204" pitchFamily="34" charset="0"/>
              </a:defRPr>
            </a:lvl1pPr>
            <a:lvl2pPr marL="457189" indent="0">
              <a:lnSpc>
                <a:spcPct val="120000"/>
              </a:lnSpc>
              <a:spcBef>
                <a:spcPts val="0"/>
              </a:spcBef>
              <a:spcAft>
                <a:spcPts val="300"/>
              </a:spcAft>
              <a:buNone/>
              <a:defRPr sz="900"/>
            </a:lvl2pPr>
            <a:lvl3pPr marL="914378" indent="0">
              <a:lnSpc>
                <a:spcPct val="120000"/>
              </a:lnSpc>
              <a:spcBef>
                <a:spcPts val="0"/>
              </a:spcBef>
              <a:spcAft>
                <a:spcPts val="300"/>
              </a:spcAft>
              <a:buNone/>
              <a:defRPr sz="900"/>
            </a:lvl3pPr>
            <a:lvl4pPr marL="1371566" indent="0">
              <a:lnSpc>
                <a:spcPct val="120000"/>
              </a:lnSpc>
              <a:spcBef>
                <a:spcPts val="0"/>
              </a:spcBef>
              <a:spcAft>
                <a:spcPts val="300"/>
              </a:spcAft>
              <a:buNone/>
              <a:defRPr sz="900"/>
            </a:lvl4pPr>
            <a:lvl5pPr marL="1828754" indent="0">
              <a:lnSpc>
                <a:spcPct val="120000"/>
              </a:lnSpc>
              <a:spcBef>
                <a:spcPts val="0"/>
              </a:spcBef>
              <a:spcAft>
                <a:spcPts val="300"/>
              </a:spcAft>
              <a:buNone/>
              <a:defRPr sz="900"/>
            </a:lvl5pPr>
          </a:lstStyle>
          <a:p>
            <a:pPr lvl="0"/>
            <a:r>
              <a:rPr lang="en-US"/>
              <a:t>Responsibility</a:t>
            </a:r>
          </a:p>
          <a:p>
            <a:pPr lvl="0"/>
            <a:r>
              <a:rPr lang="en-US"/>
              <a:t>Responsibility</a:t>
            </a:r>
          </a:p>
          <a:p>
            <a:pPr lvl="0"/>
            <a:r>
              <a:rPr lang="en-US"/>
              <a:t>Responsibility</a:t>
            </a:r>
          </a:p>
          <a:p>
            <a:pPr lvl="0"/>
            <a:r>
              <a:rPr lang="en-US"/>
              <a:t>Responsibility</a:t>
            </a:r>
          </a:p>
        </p:txBody>
      </p:sp>
      <p:sp>
        <p:nvSpPr>
          <p:cNvPr id="30" name="Title 1">
            <a:extLst>
              <a:ext uri="{FF2B5EF4-FFF2-40B4-BE49-F238E27FC236}">
                <a16:creationId xmlns:a16="http://schemas.microsoft.com/office/drawing/2014/main" id="{CD98140C-90C8-6245-ABE7-D4E980916C93}"/>
              </a:ext>
            </a:extLst>
          </p:cNvPr>
          <p:cNvSpPr>
            <a:spLocks noGrp="1"/>
          </p:cNvSpPr>
          <p:nvPr>
            <p:ph type="title" hasCustomPrompt="1"/>
          </p:nvPr>
        </p:nvSpPr>
        <p:spPr>
          <a:xfrm>
            <a:off x="640081" y="274321"/>
            <a:ext cx="2454917" cy="1091493"/>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Lorem sit ipsum dolor</a:t>
            </a:r>
            <a:endParaRPr lang="en-US"/>
          </a:p>
        </p:txBody>
      </p:sp>
      <p:sp>
        <p:nvSpPr>
          <p:cNvPr id="34" name="Text Placeholder 2">
            <a:extLst>
              <a:ext uri="{FF2B5EF4-FFF2-40B4-BE49-F238E27FC236}">
                <a16:creationId xmlns:a16="http://schemas.microsoft.com/office/drawing/2014/main" id="{98F1620E-F717-7C46-8FF6-DA97A476D952}"/>
              </a:ext>
            </a:extLst>
          </p:cNvPr>
          <p:cNvSpPr>
            <a:spLocks noGrp="1"/>
          </p:cNvSpPr>
          <p:nvPr>
            <p:ph type="body" sz="quarter" idx="16" hasCustomPrompt="1"/>
          </p:nvPr>
        </p:nvSpPr>
        <p:spPr>
          <a:xfrm>
            <a:off x="640081" y="1557870"/>
            <a:ext cx="2454917" cy="555986"/>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3394365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TEAM - 5 peo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4481244" y="987289"/>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4481244" y="1484097"/>
            <a:ext cx="1374775" cy="198965"/>
          </a:xfrm>
          <a:prstGeom prst="rect">
            <a:avLst/>
          </a:prstGeom>
        </p:spPr>
        <p:txBody>
          <a:bodyPr lIns="0" tIns="0" rIns="0" bIns="0">
            <a:spAutoFit/>
          </a:bodyPr>
          <a:lstStyle>
            <a:lvl1pPr marL="0" indent="0">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58" name="Text Placeholder 2">
            <a:extLst>
              <a:ext uri="{FF2B5EF4-FFF2-40B4-BE49-F238E27FC236}">
                <a16:creationId xmlns:a16="http://schemas.microsoft.com/office/drawing/2014/main" id="{FCB22EE5-69E2-F945-8DE2-5CC30F437F8E}"/>
              </a:ext>
            </a:extLst>
          </p:cNvPr>
          <p:cNvSpPr>
            <a:spLocks noGrp="1"/>
          </p:cNvSpPr>
          <p:nvPr>
            <p:ph type="body" sz="quarter" idx="19" hasCustomPrompt="1"/>
          </p:nvPr>
        </p:nvSpPr>
        <p:spPr>
          <a:xfrm>
            <a:off x="4481244" y="1757337"/>
            <a:ext cx="1374775" cy="162801"/>
          </a:xfrm>
          <a:prstGeom prst="rect">
            <a:avLst/>
          </a:prstGeom>
        </p:spPr>
        <p:txBody>
          <a:bodyPr lIns="0" tIns="0" rIns="0" bIns="0">
            <a:spAutoFit/>
          </a:bodyPr>
          <a:lstStyle>
            <a:lvl1pPr marL="0" indent="0">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4481244" y="1240554"/>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96" name="Text Placeholder 2">
            <a:extLst>
              <a:ext uri="{FF2B5EF4-FFF2-40B4-BE49-F238E27FC236}">
                <a16:creationId xmlns:a16="http://schemas.microsoft.com/office/drawing/2014/main" id="{A6C9E54C-C7A3-A84F-968A-4E5E7A0FF12D}"/>
              </a:ext>
            </a:extLst>
          </p:cNvPr>
          <p:cNvSpPr>
            <a:spLocks noGrp="1"/>
          </p:cNvSpPr>
          <p:nvPr>
            <p:ph type="body" sz="quarter" idx="21" hasCustomPrompt="1"/>
          </p:nvPr>
        </p:nvSpPr>
        <p:spPr>
          <a:xfrm>
            <a:off x="4481244" y="1908727"/>
            <a:ext cx="1374775" cy="138499"/>
          </a:xfrm>
          <a:prstGeom prst="rect">
            <a:avLst/>
          </a:prstGeom>
        </p:spPr>
        <p:txBody>
          <a:bodyPr lIns="0" tIns="0" rIns="0" bIns="0">
            <a:sp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4246762" y="1018935"/>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2" name="Picture Placeholder 2">
            <a:extLst>
              <a:ext uri="{FF2B5EF4-FFF2-40B4-BE49-F238E27FC236}">
                <a16:creationId xmlns:a16="http://schemas.microsoft.com/office/drawing/2014/main" id="{F9A32C0E-CA87-9C41-A683-67B7BDC489AD}"/>
              </a:ext>
            </a:extLst>
          </p:cNvPr>
          <p:cNvSpPr>
            <a:spLocks noGrp="1"/>
          </p:cNvSpPr>
          <p:nvPr>
            <p:ph type="pic" idx="15" hasCustomPrompt="1"/>
          </p:nvPr>
        </p:nvSpPr>
        <p:spPr>
          <a:xfrm>
            <a:off x="3274266" y="-6545"/>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33" name="Text Placeholder 2">
            <a:extLst>
              <a:ext uri="{FF2B5EF4-FFF2-40B4-BE49-F238E27FC236}">
                <a16:creationId xmlns:a16="http://schemas.microsoft.com/office/drawing/2014/main" id="{D203321C-E4F5-5043-9E35-3C2EA5FA6645}"/>
              </a:ext>
            </a:extLst>
          </p:cNvPr>
          <p:cNvSpPr>
            <a:spLocks noGrp="1"/>
          </p:cNvSpPr>
          <p:nvPr>
            <p:ph type="body" sz="quarter" idx="28" hasCustomPrompt="1"/>
          </p:nvPr>
        </p:nvSpPr>
        <p:spPr>
          <a:xfrm>
            <a:off x="7367695" y="987289"/>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134" name="Text Placeholder 2">
            <a:extLst>
              <a:ext uri="{FF2B5EF4-FFF2-40B4-BE49-F238E27FC236}">
                <a16:creationId xmlns:a16="http://schemas.microsoft.com/office/drawing/2014/main" id="{F5C3F9C2-8A03-8340-9006-E2E63502238C}"/>
              </a:ext>
            </a:extLst>
          </p:cNvPr>
          <p:cNvSpPr>
            <a:spLocks noGrp="1"/>
          </p:cNvSpPr>
          <p:nvPr>
            <p:ph type="body" sz="quarter" idx="29" hasCustomPrompt="1"/>
          </p:nvPr>
        </p:nvSpPr>
        <p:spPr>
          <a:xfrm>
            <a:off x="7367695" y="1484097"/>
            <a:ext cx="1374775" cy="198965"/>
          </a:xfrm>
          <a:prstGeom prst="rect">
            <a:avLst/>
          </a:prstGeom>
        </p:spPr>
        <p:txBody>
          <a:bodyPr lIns="0" tIns="0" rIns="0" bIns="0">
            <a:spAutoFit/>
          </a:bodyPr>
          <a:lstStyle>
            <a:lvl1pPr marL="0" indent="0">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135" name="Text Placeholder 2">
            <a:extLst>
              <a:ext uri="{FF2B5EF4-FFF2-40B4-BE49-F238E27FC236}">
                <a16:creationId xmlns:a16="http://schemas.microsoft.com/office/drawing/2014/main" id="{920B1561-6E89-3941-B200-5D13270BB08D}"/>
              </a:ext>
            </a:extLst>
          </p:cNvPr>
          <p:cNvSpPr>
            <a:spLocks noGrp="1"/>
          </p:cNvSpPr>
          <p:nvPr>
            <p:ph type="body" sz="quarter" idx="30" hasCustomPrompt="1"/>
          </p:nvPr>
        </p:nvSpPr>
        <p:spPr>
          <a:xfrm>
            <a:off x="7367695" y="1757337"/>
            <a:ext cx="1374775" cy="162801"/>
          </a:xfrm>
          <a:prstGeom prst="rect">
            <a:avLst/>
          </a:prstGeom>
        </p:spPr>
        <p:txBody>
          <a:bodyPr lIns="0" tIns="0" rIns="0" bIns="0">
            <a:spAutoFit/>
          </a:bodyPr>
          <a:lstStyle>
            <a:lvl1pPr marL="0" indent="0">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36" name="Text Placeholder 2">
            <a:extLst>
              <a:ext uri="{FF2B5EF4-FFF2-40B4-BE49-F238E27FC236}">
                <a16:creationId xmlns:a16="http://schemas.microsoft.com/office/drawing/2014/main" id="{5E1B55FB-65E2-4648-9E86-27EBB8BF766B}"/>
              </a:ext>
            </a:extLst>
          </p:cNvPr>
          <p:cNvSpPr>
            <a:spLocks noGrp="1"/>
          </p:cNvSpPr>
          <p:nvPr>
            <p:ph type="body" sz="quarter" idx="31" hasCustomPrompt="1"/>
          </p:nvPr>
        </p:nvSpPr>
        <p:spPr>
          <a:xfrm>
            <a:off x="7367695" y="1240554"/>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37" name="Text Placeholder 2">
            <a:extLst>
              <a:ext uri="{FF2B5EF4-FFF2-40B4-BE49-F238E27FC236}">
                <a16:creationId xmlns:a16="http://schemas.microsoft.com/office/drawing/2014/main" id="{B3726FD9-D9BF-0943-98AD-BF80C845AAED}"/>
              </a:ext>
            </a:extLst>
          </p:cNvPr>
          <p:cNvSpPr>
            <a:spLocks noGrp="1"/>
          </p:cNvSpPr>
          <p:nvPr>
            <p:ph type="body" sz="quarter" idx="32" hasCustomPrompt="1"/>
          </p:nvPr>
        </p:nvSpPr>
        <p:spPr>
          <a:xfrm>
            <a:off x="7367695" y="1908727"/>
            <a:ext cx="1374775" cy="138499"/>
          </a:xfrm>
          <a:prstGeom prst="rect">
            <a:avLst/>
          </a:prstGeom>
        </p:spPr>
        <p:txBody>
          <a:bodyPr lIns="0" tIns="0" rIns="0" bIns="0">
            <a:sp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38" name="SmartArt Placeholder 5">
            <a:extLst>
              <a:ext uri="{FF2B5EF4-FFF2-40B4-BE49-F238E27FC236}">
                <a16:creationId xmlns:a16="http://schemas.microsoft.com/office/drawing/2014/main" id="{6EFAEA7E-8657-8448-AC9E-827AE63BD052}"/>
              </a:ext>
            </a:extLst>
          </p:cNvPr>
          <p:cNvSpPr>
            <a:spLocks noGrp="1"/>
          </p:cNvSpPr>
          <p:nvPr>
            <p:ph type="dgm" sz="quarter" idx="33"/>
          </p:nvPr>
        </p:nvSpPr>
        <p:spPr>
          <a:xfrm>
            <a:off x="7133213" y="1018935"/>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9" name="Picture Placeholder 2">
            <a:extLst>
              <a:ext uri="{FF2B5EF4-FFF2-40B4-BE49-F238E27FC236}">
                <a16:creationId xmlns:a16="http://schemas.microsoft.com/office/drawing/2014/main" id="{327209C5-C373-FD49-803E-141B305DF98A}"/>
              </a:ext>
            </a:extLst>
          </p:cNvPr>
          <p:cNvSpPr>
            <a:spLocks noGrp="1"/>
          </p:cNvSpPr>
          <p:nvPr>
            <p:ph type="pic" idx="34" hasCustomPrompt="1"/>
          </p:nvPr>
        </p:nvSpPr>
        <p:spPr>
          <a:xfrm>
            <a:off x="6160718" y="-6545"/>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40" name="Text Placeholder 2">
            <a:extLst>
              <a:ext uri="{FF2B5EF4-FFF2-40B4-BE49-F238E27FC236}">
                <a16:creationId xmlns:a16="http://schemas.microsoft.com/office/drawing/2014/main" id="{F6C9A7F7-A36C-3D49-B388-08DD61090571}"/>
              </a:ext>
            </a:extLst>
          </p:cNvPr>
          <p:cNvSpPr>
            <a:spLocks noGrp="1"/>
          </p:cNvSpPr>
          <p:nvPr>
            <p:ph type="body" sz="quarter" idx="35" hasCustomPrompt="1"/>
          </p:nvPr>
        </p:nvSpPr>
        <p:spPr>
          <a:xfrm>
            <a:off x="4481244" y="3551734"/>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141" name="Text Placeholder 2">
            <a:extLst>
              <a:ext uri="{FF2B5EF4-FFF2-40B4-BE49-F238E27FC236}">
                <a16:creationId xmlns:a16="http://schemas.microsoft.com/office/drawing/2014/main" id="{F5EDF568-2ED1-5149-875A-9153E0C1AF21}"/>
              </a:ext>
            </a:extLst>
          </p:cNvPr>
          <p:cNvSpPr>
            <a:spLocks noGrp="1"/>
          </p:cNvSpPr>
          <p:nvPr>
            <p:ph type="body" sz="quarter" idx="36" hasCustomPrompt="1"/>
          </p:nvPr>
        </p:nvSpPr>
        <p:spPr>
          <a:xfrm>
            <a:off x="4481244" y="4048542"/>
            <a:ext cx="1374775" cy="198965"/>
          </a:xfrm>
          <a:prstGeom prst="rect">
            <a:avLst/>
          </a:prstGeom>
        </p:spPr>
        <p:txBody>
          <a:bodyPr lIns="0" tIns="0" rIns="0" bIns="0">
            <a:spAutoFit/>
          </a:bodyPr>
          <a:lstStyle>
            <a:lvl1pPr marL="0" indent="0">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142" name="Text Placeholder 2">
            <a:extLst>
              <a:ext uri="{FF2B5EF4-FFF2-40B4-BE49-F238E27FC236}">
                <a16:creationId xmlns:a16="http://schemas.microsoft.com/office/drawing/2014/main" id="{B1459274-E6B9-0C4C-975E-36EBB84F823C}"/>
              </a:ext>
            </a:extLst>
          </p:cNvPr>
          <p:cNvSpPr>
            <a:spLocks noGrp="1"/>
          </p:cNvSpPr>
          <p:nvPr>
            <p:ph type="body" sz="quarter" idx="37" hasCustomPrompt="1"/>
          </p:nvPr>
        </p:nvSpPr>
        <p:spPr>
          <a:xfrm>
            <a:off x="4481244" y="4321782"/>
            <a:ext cx="1374775" cy="162801"/>
          </a:xfrm>
          <a:prstGeom prst="rect">
            <a:avLst/>
          </a:prstGeom>
        </p:spPr>
        <p:txBody>
          <a:bodyPr lIns="0" tIns="0" rIns="0" bIns="0">
            <a:spAutoFit/>
          </a:bodyPr>
          <a:lstStyle>
            <a:lvl1pPr marL="0" indent="0">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43" name="Text Placeholder 2">
            <a:extLst>
              <a:ext uri="{FF2B5EF4-FFF2-40B4-BE49-F238E27FC236}">
                <a16:creationId xmlns:a16="http://schemas.microsoft.com/office/drawing/2014/main" id="{E15FAD85-9CBE-C047-98D5-74610DDBF843}"/>
              </a:ext>
            </a:extLst>
          </p:cNvPr>
          <p:cNvSpPr>
            <a:spLocks noGrp="1"/>
          </p:cNvSpPr>
          <p:nvPr>
            <p:ph type="body" sz="quarter" idx="38" hasCustomPrompt="1"/>
          </p:nvPr>
        </p:nvSpPr>
        <p:spPr>
          <a:xfrm>
            <a:off x="4481244" y="3804999"/>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44" name="Text Placeholder 2">
            <a:extLst>
              <a:ext uri="{FF2B5EF4-FFF2-40B4-BE49-F238E27FC236}">
                <a16:creationId xmlns:a16="http://schemas.microsoft.com/office/drawing/2014/main" id="{D2AC9608-686C-6D47-B561-B9272357C2ED}"/>
              </a:ext>
            </a:extLst>
          </p:cNvPr>
          <p:cNvSpPr>
            <a:spLocks noGrp="1"/>
          </p:cNvSpPr>
          <p:nvPr>
            <p:ph type="body" sz="quarter" idx="39" hasCustomPrompt="1"/>
          </p:nvPr>
        </p:nvSpPr>
        <p:spPr>
          <a:xfrm>
            <a:off x="4481244" y="4473172"/>
            <a:ext cx="1374775" cy="138499"/>
          </a:xfrm>
          <a:prstGeom prst="rect">
            <a:avLst/>
          </a:prstGeom>
        </p:spPr>
        <p:txBody>
          <a:bodyPr lIns="0" tIns="0" rIns="0" bIns="0">
            <a:sp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45" name="SmartArt Placeholder 5">
            <a:extLst>
              <a:ext uri="{FF2B5EF4-FFF2-40B4-BE49-F238E27FC236}">
                <a16:creationId xmlns:a16="http://schemas.microsoft.com/office/drawing/2014/main" id="{B3DADC38-D0A8-7F40-9382-9237195B6D20}"/>
              </a:ext>
            </a:extLst>
          </p:cNvPr>
          <p:cNvSpPr>
            <a:spLocks noGrp="1"/>
          </p:cNvSpPr>
          <p:nvPr>
            <p:ph type="dgm" sz="quarter" idx="40"/>
          </p:nvPr>
        </p:nvSpPr>
        <p:spPr>
          <a:xfrm>
            <a:off x="4246762" y="3583380"/>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46" name="Picture Placeholder 2">
            <a:extLst>
              <a:ext uri="{FF2B5EF4-FFF2-40B4-BE49-F238E27FC236}">
                <a16:creationId xmlns:a16="http://schemas.microsoft.com/office/drawing/2014/main" id="{488FD818-3734-EE4C-84FE-D5ED1A9E3E8C}"/>
              </a:ext>
            </a:extLst>
          </p:cNvPr>
          <p:cNvSpPr>
            <a:spLocks noGrp="1"/>
          </p:cNvSpPr>
          <p:nvPr>
            <p:ph type="pic" idx="41" hasCustomPrompt="1"/>
          </p:nvPr>
        </p:nvSpPr>
        <p:spPr>
          <a:xfrm>
            <a:off x="3274266" y="2557900"/>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47" name="Text Placeholder 2">
            <a:extLst>
              <a:ext uri="{FF2B5EF4-FFF2-40B4-BE49-F238E27FC236}">
                <a16:creationId xmlns:a16="http://schemas.microsoft.com/office/drawing/2014/main" id="{CFF34EF6-90B1-9141-ADE4-99456C1400EC}"/>
              </a:ext>
            </a:extLst>
          </p:cNvPr>
          <p:cNvSpPr>
            <a:spLocks noGrp="1"/>
          </p:cNvSpPr>
          <p:nvPr>
            <p:ph type="body" sz="quarter" idx="42" hasCustomPrompt="1"/>
          </p:nvPr>
        </p:nvSpPr>
        <p:spPr>
          <a:xfrm>
            <a:off x="7367695" y="3551734"/>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148" name="Text Placeholder 2">
            <a:extLst>
              <a:ext uri="{FF2B5EF4-FFF2-40B4-BE49-F238E27FC236}">
                <a16:creationId xmlns:a16="http://schemas.microsoft.com/office/drawing/2014/main" id="{B88AF925-5FE4-7848-B04B-66B3BAFA564E}"/>
              </a:ext>
            </a:extLst>
          </p:cNvPr>
          <p:cNvSpPr>
            <a:spLocks noGrp="1"/>
          </p:cNvSpPr>
          <p:nvPr>
            <p:ph type="body" sz="quarter" idx="43" hasCustomPrompt="1"/>
          </p:nvPr>
        </p:nvSpPr>
        <p:spPr>
          <a:xfrm>
            <a:off x="7367695" y="4048542"/>
            <a:ext cx="1374775" cy="198965"/>
          </a:xfrm>
          <a:prstGeom prst="rect">
            <a:avLst/>
          </a:prstGeom>
        </p:spPr>
        <p:txBody>
          <a:bodyPr lIns="0" tIns="0" rIns="0" bIns="0">
            <a:spAutoFit/>
          </a:bodyPr>
          <a:lstStyle>
            <a:lvl1pPr marL="0" indent="0">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149" name="Text Placeholder 2">
            <a:extLst>
              <a:ext uri="{FF2B5EF4-FFF2-40B4-BE49-F238E27FC236}">
                <a16:creationId xmlns:a16="http://schemas.microsoft.com/office/drawing/2014/main" id="{F0BF29FF-0634-3C49-AEEA-77CDA3CC816A}"/>
              </a:ext>
            </a:extLst>
          </p:cNvPr>
          <p:cNvSpPr>
            <a:spLocks noGrp="1"/>
          </p:cNvSpPr>
          <p:nvPr>
            <p:ph type="body" sz="quarter" idx="44" hasCustomPrompt="1"/>
          </p:nvPr>
        </p:nvSpPr>
        <p:spPr>
          <a:xfrm>
            <a:off x="7367695" y="4321782"/>
            <a:ext cx="1374775" cy="162801"/>
          </a:xfrm>
          <a:prstGeom prst="rect">
            <a:avLst/>
          </a:prstGeom>
        </p:spPr>
        <p:txBody>
          <a:bodyPr lIns="0" tIns="0" rIns="0" bIns="0">
            <a:spAutoFit/>
          </a:bodyPr>
          <a:lstStyle>
            <a:lvl1pPr marL="0" indent="0">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50" name="Text Placeholder 2">
            <a:extLst>
              <a:ext uri="{FF2B5EF4-FFF2-40B4-BE49-F238E27FC236}">
                <a16:creationId xmlns:a16="http://schemas.microsoft.com/office/drawing/2014/main" id="{B10EE237-3A2F-BC46-A863-AF1EE7D382B8}"/>
              </a:ext>
            </a:extLst>
          </p:cNvPr>
          <p:cNvSpPr>
            <a:spLocks noGrp="1"/>
          </p:cNvSpPr>
          <p:nvPr>
            <p:ph type="body" sz="quarter" idx="45" hasCustomPrompt="1"/>
          </p:nvPr>
        </p:nvSpPr>
        <p:spPr>
          <a:xfrm>
            <a:off x="7367695" y="3804999"/>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51" name="Text Placeholder 2">
            <a:extLst>
              <a:ext uri="{FF2B5EF4-FFF2-40B4-BE49-F238E27FC236}">
                <a16:creationId xmlns:a16="http://schemas.microsoft.com/office/drawing/2014/main" id="{D036D39C-A831-4147-AA5A-34631EDB06A9}"/>
              </a:ext>
            </a:extLst>
          </p:cNvPr>
          <p:cNvSpPr>
            <a:spLocks noGrp="1"/>
          </p:cNvSpPr>
          <p:nvPr>
            <p:ph type="body" sz="quarter" idx="46" hasCustomPrompt="1"/>
          </p:nvPr>
        </p:nvSpPr>
        <p:spPr>
          <a:xfrm>
            <a:off x="7367695" y="4473172"/>
            <a:ext cx="1374775" cy="138499"/>
          </a:xfrm>
          <a:prstGeom prst="rect">
            <a:avLst/>
          </a:prstGeom>
        </p:spPr>
        <p:txBody>
          <a:bodyPr lIns="0" tIns="0" rIns="0" bIns="0">
            <a:sp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52" name="SmartArt Placeholder 5">
            <a:extLst>
              <a:ext uri="{FF2B5EF4-FFF2-40B4-BE49-F238E27FC236}">
                <a16:creationId xmlns:a16="http://schemas.microsoft.com/office/drawing/2014/main" id="{C11A7C39-0132-EE48-9E42-F54F37E247BA}"/>
              </a:ext>
            </a:extLst>
          </p:cNvPr>
          <p:cNvSpPr>
            <a:spLocks noGrp="1"/>
          </p:cNvSpPr>
          <p:nvPr>
            <p:ph type="dgm" sz="quarter" idx="47"/>
          </p:nvPr>
        </p:nvSpPr>
        <p:spPr>
          <a:xfrm>
            <a:off x="7133213" y="3583380"/>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53" name="Picture Placeholder 2">
            <a:extLst>
              <a:ext uri="{FF2B5EF4-FFF2-40B4-BE49-F238E27FC236}">
                <a16:creationId xmlns:a16="http://schemas.microsoft.com/office/drawing/2014/main" id="{12FEC5F1-E36C-AC4E-9B11-05F5F582FD35}"/>
              </a:ext>
            </a:extLst>
          </p:cNvPr>
          <p:cNvSpPr>
            <a:spLocks noGrp="1"/>
          </p:cNvSpPr>
          <p:nvPr>
            <p:ph type="pic" idx="48" hasCustomPrompt="1"/>
          </p:nvPr>
        </p:nvSpPr>
        <p:spPr>
          <a:xfrm>
            <a:off x="6160718" y="2557900"/>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4" name="Text Placeholder 2">
            <a:extLst>
              <a:ext uri="{FF2B5EF4-FFF2-40B4-BE49-F238E27FC236}">
                <a16:creationId xmlns:a16="http://schemas.microsoft.com/office/drawing/2014/main" id="{22BE798C-FE9F-2146-8D72-60C48EB7B7DC}"/>
              </a:ext>
            </a:extLst>
          </p:cNvPr>
          <p:cNvSpPr>
            <a:spLocks noGrp="1"/>
          </p:cNvSpPr>
          <p:nvPr>
            <p:ph type="body" sz="quarter" idx="49" hasCustomPrompt="1"/>
          </p:nvPr>
        </p:nvSpPr>
        <p:spPr>
          <a:xfrm>
            <a:off x="1618462" y="3551734"/>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155" name="Text Placeholder 2">
            <a:extLst>
              <a:ext uri="{FF2B5EF4-FFF2-40B4-BE49-F238E27FC236}">
                <a16:creationId xmlns:a16="http://schemas.microsoft.com/office/drawing/2014/main" id="{E93D6B9D-395F-C043-8736-919CC8ECCCBB}"/>
              </a:ext>
            </a:extLst>
          </p:cNvPr>
          <p:cNvSpPr>
            <a:spLocks noGrp="1"/>
          </p:cNvSpPr>
          <p:nvPr>
            <p:ph type="body" sz="quarter" idx="50" hasCustomPrompt="1"/>
          </p:nvPr>
        </p:nvSpPr>
        <p:spPr>
          <a:xfrm>
            <a:off x="1618462" y="4048542"/>
            <a:ext cx="1374775" cy="198965"/>
          </a:xfrm>
          <a:prstGeom prst="rect">
            <a:avLst/>
          </a:prstGeom>
        </p:spPr>
        <p:txBody>
          <a:bodyPr lIns="0" tIns="0" rIns="0" bIns="0">
            <a:spAutoFit/>
          </a:bodyPr>
          <a:lstStyle>
            <a:lvl1pPr marL="0" indent="0">
              <a:spcBef>
                <a:spcPts val="0"/>
              </a:spcBef>
              <a:buNone/>
              <a:defRPr sz="1100" b="0">
                <a:solidFill>
                  <a:schemeClr val="tx2"/>
                </a:solidFill>
                <a:latin typeface="Neue Haas Grotesk Text Pro" panose="020B0504020202020204" pitchFamily="34" charset="0"/>
              </a:defRPr>
            </a:lvl1pPr>
          </a:lstStyle>
          <a:p>
            <a:pPr lvl="0"/>
            <a:r>
              <a:rPr lang="en-US"/>
              <a:t>Team member title</a:t>
            </a:r>
          </a:p>
        </p:txBody>
      </p:sp>
      <p:sp>
        <p:nvSpPr>
          <p:cNvPr id="156" name="Text Placeholder 2">
            <a:extLst>
              <a:ext uri="{FF2B5EF4-FFF2-40B4-BE49-F238E27FC236}">
                <a16:creationId xmlns:a16="http://schemas.microsoft.com/office/drawing/2014/main" id="{273999C7-03A2-0E44-BB24-22A505363C23}"/>
              </a:ext>
            </a:extLst>
          </p:cNvPr>
          <p:cNvSpPr>
            <a:spLocks noGrp="1"/>
          </p:cNvSpPr>
          <p:nvPr>
            <p:ph type="body" sz="quarter" idx="51" hasCustomPrompt="1"/>
          </p:nvPr>
        </p:nvSpPr>
        <p:spPr>
          <a:xfrm>
            <a:off x="1618462" y="4321782"/>
            <a:ext cx="1374775" cy="162801"/>
          </a:xfrm>
          <a:prstGeom prst="rect">
            <a:avLst/>
          </a:prstGeom>
        </p:spPr>
        <p:txBody>
          <a:bodyPr lIns="0" tIns="0" rIns="0" bIns="0">
            <a:spAutoFit/>
          </a:bodyPr>
          <a:lstStyle>
            <a:lvl1pPr marL="0" indent="0">
              <a:spcBef>
                <a:spcPts val="0"/>
              </a:spcBef>
              <a:buNone/>
              <a:defRPr sz="900" b="0">
                <a:solidFill>
                  <a:schemeClr val="tx1">
                    <a:lumMod val="90000"/>
                    <a:lumOff val="10000"/>
                  </a:schemeClr>
                </a:solidFill>
                <a:latin typeface="Neue Haas Grotesk Text Pro" panose="020B0504020202020204" pitchFamily="34" charset="0"/>
              </a:defRPr>
            </a:lvl1pPr>
          </a:lstStyle>
          <a:p>
            <a:pPr lvl="0"/>
            <a:r>
              <a:rPr lang="en-US"/>
              <a:t>888.888.8888</a:t>
            </a:r>
          </a:p>
        </p:txBody>
      </p:sp>
      <p:sp>
        <p:nvSpPr>
          <p:cNvPr id="157" name="Text Placeholder 2">
            <a:extLst>
              <a:ext uri="{FF2B5EF4-FFF2-40B4-BE49-F238E27FC236}">
                <a16:creationId xmlns:a16="http://schemas.microsoft.com/office/drawing/2014/main" id="{E4842ED0-08F6-624B-9CC4-928B45478F30}"/>
              </a:ext>
            </a:extLst>
          </p:cNvPr>
          <p:cNvSpPr>
            <a:spLocks noGrp="1"/>
          </p:cNvSpPr>
          <p:nvPr>
            <p:ph type="body" sz="quarter" idx="52" hasCustomPrompt="1"/>
          </p:nvPr>
        </p:nvSpPr>
        <p:spPr>
          <a:xfrm>
            <a:off x="1618462" y="3804999"/>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58" name="Text Placeholder 2">
            <a:extLst>
              <a:ext uri="{FF2B5EF4-FFF2-40B4-BE49-F238E27FC236}">
                <a16:creationId xmlns:a16="http://schemas.microsoft.com/office/drawing/2014/main" id="{FE613DB0-DDD5-A948-B906-6A942327400C}"/>
              </a:ext>
            </a:extLst>
          </p:cNvPr>
          <p:cNvSpPr>
            <a:spLocks noGrp="1"/>
          </p:cNvSpPr>
          <p:nvPr>
            <p:ph type="body" sz="quarter" idx="53" hasCustomPrompt="1"/>
          </p:nvPr>
        </p:nvSpPr>
        <p:spPr>
          <a:xfrm>
            <a:off x="1618462" y="4473172"/>
            <a:ext cx="1374775" cy="138499"/>
          </a:xfrm>
          <a:prstGeom prst="rect">
            <a:avLst/>
          </a:prstGeom>
        </p:spPr>
        <p:txBody>
          <a:bodyPr lIns="0" tIns="0" rIns="0" bIns="0">
            <a:spAutoFit/>
          </a:bodyPr>
          <a:lstStyle>
            <a:lvl1pPr marL="0" marR="0" indent="0" algn="l" defTabSz="457189" rtl="0" eaLnBrk="1" fontAlgn="auto" latinLnBrk="0" hangingPunct="1">
              <a:lnSpc>
                <a:spcPct val="100000"/>
              </a:lnSpc>
              <a:spcBef>
                <a:spcPts val="0"/>
              </a:spcBef>
              <a:spcAft>
                <a:spcPts val="0"/>
              </a:spcAft>
              <a:buClrTx/>
              <a:buSzTx/>
              <a:buFont typeface="Wingdings" pitchFamily="2" charset="2"/>
              <a:buNone/>
              <a:tabLst/>
              <a:defRPr sz="900" b="0">
                <a:solidFill>
                  <a:schemeClr val="tx1">
                    <a:lumMod val="90000"/>
                    <a:lumOff val="10000"/>
                  </a:schemeClr>
                </a:solidFill>
                <a:latin typeface="Neue Haas Grotesk Text Pro" panose="020B0504020202020204" pitchFamily="34" charset="0"/>
              </a:defRPr>
            </a:lvl1pPr>
          </a:lstStyle>
          <a:p>
            <a:pPr marL="0" marR="0" lvl="0" indent="0" algn="l" defTabSz="457189" rtl="0" eaLnBrk="1" fontAlgn="auto" latinLnBrk="0" hangingPunct="1">
              <a:lnSpc>
                <a:spcPct val="100000"/>
              </a:lnSpc>
              <a:spcBef>
                <a:spcPts val="0"/>
              </a:spcBef>
              <a:spcAft>
                <a:spcPts val="0"/>
              </a:spcAft>
              <a:buClrTx/>
              <a:buSzTx/>
              <a:buFont typeface="Wingdings" pitchFamily="2" charset="2"/>
              <a:buNone/>
              <a:tabLst/>
              <a:defRPr/>
            </a:pPr>
            <a:r>
              <a:rPr lang="en-US" err="1"/>
              <a:t>email@healthequity.com</a:t>
            </a:r>
            <a:endParaRPr lang="en-US"/>
          </a:p>
        </p:txBody>
      </p:sp>
      <p:sp>
        <p:nvSpPr>
          <p:cNvPr id="159" name="SmartArt Placeholder 5">
            <a:extLst>
              <a:ext uri="{FF2B5EF4-FFF2-40B4-BE49-F238E27FC236}">
                <a16:creationId xmlns:a16="http://schemas.microsoft.com/office/drawing/2014/main" id="{6F50CB67-B313-B844-8C55-84CD97DF17CE}"/>
              </a:ext>
            </a:extLst>
          </p:cNvPr>
          <p:cNvSpPr>
            <a:spLocks noGrp="1"/>
          </p:cNvSpPr>
          <p:nvPr>
            <p:ph type="dgm" sz="quarter" idx="54"/>
          </p:nvPr>
        </p:nvSpPr>
        <p:spPr>
          <a:xfrm>
            <a:off x="1383980" y="3583380"/>
            <a:ext cx="80001" cy="103116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60" name="Picture Placeholder 2">
            <a:extLst>
              <a:ext uri="{FF2B5EF4-FFF2-40B4-BE49-F238E27FC236}">
                <a16:creationId xmlns:a16="http://schemas.microsoft.com/office/drawing/2014/main" id="{5EE4419C-874E-574F-8D36-FE419F308A54}"/>
              </a:ext>
            </a:extLst>
          </p:cNvPr>
          <p:cNvSpPr>
            <a:spLocks noGrp="1"/>
          </p:cNvSpPr>
          <p:nvPr>
            <p:ph type="pic" idx="55" hasCustomPrompt="1"/>
          </p:nvPr>
        </p:nvSpPr>
        <p:spPr>
          <a:xfrm>
            <a:off x="411485" y="2557900"/>
            <a:ext cx="972496" cy="20668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51" name="Title 1">
            <a:extLst>
              <a:ext uri="{FF2B5EF4-FFF2-40B4-BE49-F238E27FC236}">
                <a16:creationId xmlns:a16="http://schemas.microsoft.com/office/drawing/2014/main" id="{CBE2D76B-848D-3645-881A-1F0FB7023746}"/>
              </a:ext>
            </a:extLst>
          </p:cNvPr>
          <p:cNvSpPr>
            <a:spLocks noGrp="1"/>
          </p:cNvSpPr>
          <p:nvPr>
            <p:ph type="title" hasCustomPrompt="1"/>
          </p:nvPr>
        </p:nvSpPr>
        <p:spPr>
          <a:xfrm>
            <a:off x="640081" y="274321"/>
            <a:ext cx="2454917" cy="1091493"/>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Lorem sit ipsum dolor</a:t>
            </a:r>
            <a:endParaRPr lang="en-US"/>
          </a:p>
        </p:txBody>
      </p:sp>
      <p:sp>
        <p:nvSpPr>
          <p:cNvPr id="52" name="Text Placeholder 2">
            <a:extLst>
              <a:ext uri="{FF2B5EF4-FFF2-40B4-BE49-F238E27FC236}">
                <a16:creationId xmlns:a16="http://schemas.microsoft.com/office/drawing/2014/main" id="{CB67A0C8-E6A8-284F-87AA-23835D72F773}"/>
              </a:ext>
            </a:extLst>
          </p:cNvPr>
          <p:cNvSpPr>
            <a:spLocks noGrp="1"/>
          </p:cNvSpPr>
          <p:nvPr>
            <p:ph type="body" sz="quarter" idx="16" hasCustomPrompt="1"/>
          </p:nvPr>
        </p:nvSpPr>
        <p:spPr>
          <a:xfrm>
            <a:off x="640081" y="1557870"/>
            <a:ext cx="2454917" cy="555986"/>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3621497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SENTER/TEAM - 8 peo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E95D00-30F9-5D43-8128-95EB69837793}"/>
              </a:ext>
            </a:extLst>
          </p:cNvPr>
          <p:cNvSpPr>
            <a:spLocks noGrp="1"/>
          </p:cNvSpPr>
          <p:nvPr>
            <p:ph type="body" sz="quarter" idx="17" hasCustomPrompt="1"/>
          </p:nvPr>
        </p:nvSpPr>
        <p:spPr>
          <a:xfrm>
            <a:off x="4500799" y="138133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57" name="Text Placeholder 2">
            <a:extLst>
              <a:ext uri="{FF2B5EF4-FFF2-40B4-BE49-F238E27FC236}">
                <a16:creationId xmlns:a16="http://schemas.microsoft.com/office/drawing/2014/main" id="{6965324C-6B14-C34F-98CF-ACA841C7D512}"/>
              </a:ext>
            </a:extLst>
          </p:cNvPr>
          <p:cNvSpPr>
            <a:spLocks noGrp="1"/>
          </p:cNvSpPr>
          <p:nvPr>
            <p:ph type="body" sz="quarter" idx="18" hasCustomPrompt="1"/>
          </p:nvPr>
        </p:nvSpPr>
        <p:spPr>
          <a:xfrm>
            <a:off x="4500799" y="187814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95" name="Text Placeholder 2">
            <a:extLst>
              <a:ext uri="{FF2B5EF4-FFF2-40B4-BE49-F238E27FC236}">
                <a16:creationId xmlns:a16="http://schemas.microsoft.com/office/drawing/2014/main" id="{D55167E3-C015-6F4C-9118-1E3EBB332252}"/>
              </a:ext>
            </a:extLst>
          </p:cNvPr>
          <p:cNvSpPr>
            <a:spLocks noGrp="1"/>
          </p:cNvSpPr>
          <p:nvPr>
            <p:ph type="body" sz="quarter" idx="20" hasCustomPrompt="1"/>
          </p:nvPr>
        </p:nvSpPr>
        <p:spPr>
          <a:xfrm>
            <a:off x="4500799" y="163460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4266316" y="139972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32" name="Picture Placeholder 2">
            <a:extLst>
              <a:ext uri="{FF2B5EF4-FFF2-40B4-BE49-F238E27FC236}">
                <a16:creationId xmlns:a16="http://schemas.microsoft.com/office/drawing/2014/main" id="{F9A32C0E-CA87-9C41-A683-67B7BDC489AD}"/>
              </a:ext>
            </a:extLst>
          </p:cNvPr>
          <p:cNvSpPr>
            <a:spLocks noGrp="1"/>
          </p:cNvSpPr>
          <p:nvPr>
            <p:ph type="pic" idx="15" hasCustomPrompt="1"/>
          </p:nvPr>
        </p:nvSpPr>
        <p:spPr>
          <a:xfrm>
            <a:off x="3293822" y="101043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49" name="Text Placeholder 2">
            <a:extLst>
              <a:ext uri="{FF2B5EF4-FFF2-40B4-BE49-F238E27FC236}">
                <a16:creationId xmlns:a16="http://schemas.microsoft.com/office/drawing/2014/main" id="{B420629F-8DCE-9944-B544-3D427983833C}"/>
              </a:ext>
            </a:extLst>
          </p:cNvPr>
          <p:cNvSpPr>
            <a:spLocks noGrp="1"/>
          </p:cNvSpPr>
          <p:nvPr>
            <p:ph type="body" sz="quarter" idx="28" hasCustomPrompt="1"/>
          </p:nvPr>
        </p:nvSpPr>
        <p:spPr>
          <a:xfrm>
            <a:off x="7360259" y="138133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50" name="Text Placeholder 2">
            <a:extLst>
              <a:ext uri="{FF2B5EF4-FFF2-40B4-BE49-F238E27FC236}">
                <a16:creationId xmlns:a16="http://schemas.microsoft.com/office/drawing/2014/main" id="{0355DD05-C632-B143-AE8B-1CEAD0028E1A}"/>
              </a:ext>
            </a:extLst>
          </p:cNvPr>
          <p:cNvSpPr>
            <a:spLocks noGrp="1"/>
          </p:cNvSpPr>
          <p:nvPr>
            <p:ph type="body" sz="quarter" idx="29" hasCustomPrompt="1"/>
          </p:nvPr>
        </p:nvSpPr>
        <p:spPr>
          <a:xfrm>
            <a:off x="7360259" y="187814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52" name="Text Placeholder 2">
            <a:extLst>
              <a:ext uri="{FF2B5EF4-FFF2-40B4-BE49-F238E27FC236}">
                <a16:creationId xmlns:a16="http://schemas.microsoft.com/office/drawing/2014/main" id="{3241A8B9-3E73-4240-B0A1-9437EEF8F407}"/>
              </a:ext>
            </a:extLst>
          </p:cNvPr>
          <p:cNvSpPr>
            <a:spLocks noGrp="1"/>
          </p:cNvSpPr>
          <p:nvPr>
            <p:ph type="body" sz="quarter" idx="31" hasCustomPrompt="1"/>
          </p:nvPr>
        </p:nvSpPr>
        <p:spPr>
          <a:xfrm>
            <a:off x="7360259" y="163460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56" name="SmartArt Placeholder 5">
            <a:extLst>
              <a:ext uri="{FF2B5EF4-FFF2-40B4-BE49-F238E27FC236}">
                <a16:creationId xmlns:a16="http://schemas.microsoft.com/office/drawing/2014/main" id="{5AF003CF-DF33-FF42-8443-CD223048643B}"/>
              </a:ext>
            </a:extLst>
          </p:cNvPr>
          <p:cNvSpPr>
            <a:spLocks noGrp="1"/>
          </p:cNvSpPr>
          <p:nvPr>
            <p:ph type="dgm" sz="quarter" idx="33"/>
          </p:nvPr>
        </p:nvSpPr>
        <p:spPr>
          <a:xfrm>
            <a:off x="7125777" y="139972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9" name="Picture Placeholder 2">
            <a:extLst>
              <a:ext uri="{FF2B5EF4-FFF2-40B4-BE49-F238E27FC236}">
                <a16:creationId xmlns:a16="http://schemas.microsoft.com/office/drawing/2014/main" id="{9D67D2B6-DC66-464A-8680-1A4D6096DCCA}"/>
              </a:ext>
            </a:extLst>
          </p:cNvPr>
          <p:cNvSpPr>
            <a:spLocks noGrp="1"/>
          </p:cNvSpPr>
          <p:nvPr>
            <p:ph type="pic" idx="34" hasCustomPrompt="1"/>
          </p:nvPr>
        </p:nvSpPr>
        <p:spPr>
          <a:xfrm>
            <a:off x="6153282" y="101043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60" name="Text Placeholder 2">
            <a:extLst>
              <a:ext uri="{FF2B5EF4-FFF2-40B4-BE49-F238E27FC236}">
                <a16:creationId xmlns:a16="http://schemas.microsoft.com/office/drawing/2014/main" id="{26F0A165-3045-CE40-ADE4-1824A1F6C7DB}"/>
              </a:ext>
            </a:extLst>
          </p:cNvPr>
          <p:cNvSpPr>
            <a:spLocks noGrp="1"/>
          </p:cNvSpPr>
          <p:nvPr>
            <p:ph type="body" sz="quarter" idx="35" hasCustomPrompt="1"/>
          </p:nvPr>
        </p:nvSpPr>
        <p:spPr>
          <a:xfrm>
            <a:off x="4500799" y="273261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61" name="Text Placeholder 2">
            <a:extLst>
              <a:ext uri="{FF2B5EF4-FFF2-40B4-BE49-F238E27FC236}">
                <a16:creationId xmlns:a16="http://schemas.microsoft.com/office/drawing/2014/main" id="{88B76B41-C953-6747-96E5-229D9BB642AE}"/>
              </a:ext>
            </a:extLst>
          </p:cNvPr>
          <p:cNvSpPr>
            <a:spLocks noGrp="1"/>
          </p:cNvSpPr>
          <p:nvPr>
            <p:ph type="body" sz="quarter" idx="36" hasCustomPrompt="1"/>
          </p:nvPr>
        </p:nvSpPr>
        <p:spPr>
          <a:xfrm>
            <a:off x="4500799" y="322942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63" name="Text Placeholder 2">
            <a:extLst>
              <a:ext uri="{FF2B5EF4-FFF2-40B4-BE49-F238E27FC236}">
                <a16:creationId xmlns:a16="http://schemas.microsoft.com/office/drawing/2014/main" id="{3955F461-D890-FF42-A1B0-7130E223B1BB}"/>
              </a:ext>
            </a:extLst>
          </p:cNvPr>
          <p:cNvSpPr>
            <a:spLocks noGrp="1"/>
          </p:cNvSpPr>
          <p:nvPr>
            <p:ph type="body" sz="quarter" idx="38" hasCustomPrompt="1"/>
          </p:nvPr>
        </p:nvSpPr>
        <p:spPr>
          <a:xfrm>
            <a:off x="4500799" y="298588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65" name="SmartArt Placeholder 5">
            <a:extLst>
              <a:ext uri="{FF2B5EF4-FFF2-40B4-BE49-F238E27FC236}">
                <a16:creationId xmlns:a16="http://schemas.microsoft.com/office/drawing/2014/main" id="{F6C77AE3-CE01-B14A-9E7F-6E0DCBF4E0C8}"/>
              </a:ext>
            </a:extLst>
          </p:cNvPr>
          <p:cNvSpPr>
            <a:spLocks noGrp="1"/>
          </p:cNvSpPr>
          <p:nvPr>
            <p:ph type="dgm" sz="quarter" idx="40"/>
          </p:nvPr>
        </p:nvSpPr>
        <p:spPr>
          <a:xfrm>
            <a:off x="4266316" y="275100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66" name="Picture Placeholder 2">
            <a:extLst>
              <a:ext uri="{FF2B5EF4-FFF2-40B4-BE49-F238E27FC236}">
                <a16:creationId xmlns:a16="http://schemas.microsoft.com/office/drawing/2014/main" id="{BBF3277D-C431-C641-91D0-707D68073DA3}"/>
              </a:ext>
            </a:extLst>
          </p:cNvPr>
          <p:cNvSpPr>
            <a:spLocks noGrp="1"/>
          </p:cNvSpPr>
          <p:nvPr>
            <p:ph type="pic" idx="41" hasCustomPrompt="1"/>
          </p:nvPr>
        </p:nvSpPr>
        <p:spPr>
          <a:xfrm>
            <a:off x="3293822" y="236171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67" name="Text Placeholder 2">
            <a:extLst>
              <a:ext uri="{FF2B5EF4-FFF2-40B4-BE49-F238E27FC236}">
                <a16:creationId xmlns:a16="http://schemas.microsoft.com/office/drawing/2014/main" id="{FBE9CE29-B8AF-5142-81D7-43B4434018D3}"/>
              </a:ext>
            </a:extLst>
          </p:cNvPr>
          <p:cNvSpPr>
            <a:spLocks noGrp="1"/>
          </p:cNvSpPr>
          <p:nvPr>
            <p:ph type="body" sz="quarter" idx="42" hasCustomPrompt="1"/>
          </p:nvPr>
        </p:nvSpPr>
        <p:spPr>
          <a:xfrm>
            <a:off x="7360259" y="273261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68" name="Text Placeholder 2">
            <a:extLst>
              <a:ext uri="{FF2B5EF4-FFF2-40B4-BE49-F238E27FC236}">
                <a16:creationId xmlns:a16="http://schemas.microsoft.com/office/drawing/2014/main" id="{FF7F03C1-0ECC-5049-BA59-6A9CE2932DB4}"/>
              </a:ext>
            </a:extLst>
          </p:cNvPr>
          <p:cNvSpPr>
            <a:spLocks noGrp="1"/>
          </p:cNvSpPr>
          <p:nvPr>
            <p:ph type="body" sz="quarter" idx="43" hasCustomPrompt="1"/>
          </p:nvPr>
        </p:nvSpPr>
        <p:spPr>
          <a:xfrm>
            <a:off x="7360259" y="322942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70" name="Text Placeholder 2">
            <a:extLst>
              <a:ext uri="{FF2B5EF4-FFF2-40B4-BE49-F238E27FC236}">
                <a16:creationId xmlns:a16="http://schemas.microsoft.com/office/drawing/2014/main" id="{C82F8BB5-25EF-9A4E-89D2-A56E1F359837}"/>
              </a:ext>
            </a:extLst>
          </p:cNvPr>
          <p:cNvSpPr>
            <a:spLocks noGrp="1"/>
          </p:cNvSpPr>
          <p:nvPr>
            <p:ph type="body" sz="quarter" idx="45" hasCustomPrompt="1"/>
          </p:nvPr>
        </p:nvSpPr>
        <p:spPr>
          <a:xfrm>
            <a:off x="7360259" y="298588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72" name="SmartArt Placeholder 5">
            <a:extLst>
              <a:ext uri="{FF2B5EF4-FFF2-40B4-BE49-F238E27FC236}">
                <a16:creationId xmlns:a16="http://schemas.microsoft.com/office/drawing/2014/main" id="{A2232D78-ED4B-8F4F-9B76-EDCD76C43C18}"/>
              </a:ext>
            </a:extLst>
          </p:cNvPr>
          <p:cNvSpPr>
            <a:spLocks noGrp="1"/>
          </p:cNvSpPr>
          <p:nvPr>
            <p:ph type="dgm" sz="quarter" idx="47"/>
          </p:nvPr>
        </p:nvSpPr>
        <p:spPr>
          <a:xfrm>
            <a:off x="7125777" y="275100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73" name="Picture Placeholder 2">
            <a:extLst>
              <a:ext uri="{FF2B5EF4-FFF2-40B4-BE49-F238E27FC236}">
                <a16:creationId xmlns:a16="http://schemas.microsoft.com/office/drawing/2014/main" id="{ED27406C-64C3-BA49-8A69-4316B899F425}"/>
              </a:ext>
            </a:extLst>
          </p:cNvPr>
          <p:cNvSpPr>
            <a:spLocks noGrp="1"/>
          </p:cNvSpPr>
          <p:nvPr>
            <p:ph type="pic" idx="48" hasCustomPrompt="1"/>
          </p:nvPr>
        </p:nvSpPr>
        <p:spPr>
          <a:xfrm>
            <a:off x="6153282" y="236171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74" name="Text Placeholder 2">
            <a:extLst>
              <a:ext uri="{FF2B5EF4-FFF2-40B4-BE49-F238E27FC236}">
                <a16:creationId xmlns:a16="http://schemas.microsoft.com/office/drawing/2014/main" id="{B3107FFE-8018-E645-8DDB-613446B0FB6E}"/>
              </a:ext>
            </a:extLst>
          </p:cNvPr>
          <p:cNvSpPr>
            <a:spLocks noGrp="1"/>
          </p:cNvSpPr>
          <p:nvPr>
            <p:ph type="body" sz="quarter" idx="49" hasCustomPrompt="1"/>
          </p:nvPr>
        </p:nvSpPr>
        <p:spPr>
          <a:xfrm>
            <a:off x="4500799" y="406357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75" name="Text Placeholder 2">
            <a:extLst>
              <a:ext uri="{FF2B5EF4-FFF2-40B4-BE49-F238E27FC236}">
                <a16:creationId xmlns:a16="http://schemas.microsoft.com/office/drawing/2014/main" id="{158F014E-35CE-4242-8255-A034A4290A1E}"/>
              </a:ext>
            </a:extLst>
          </p:cNvPr>
          <p:cNvSpPr>
            <a:spLocks noGrp="1"/>
          </p:cNvSpPr>
          <p:nvPr>
            <p:ph type="body" sz="quarter" idx="50" hasCustomPrompt="1"/>
          </p:nvPr>
        </p:nvSpPr>
        <p:spPr>
          <a:xfrm>
            <a:off x="4500799" y="456038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77" name="Text Placeholder 2">
            <a:extLst>
              <a:ext uri="{FF2B5EF4-FFF2-40B4-BE49-F238E27FC236}">
                <a16:creationId xmlns:a16="http://schemas.microsoft.com/office/drawing/2014/main" id="{CFDA2C30-2D2E-A14D-A2B9-D0C914D44F24}"/>
              </a:ext>
            </a:extLst>
          </p:cNvPr>
          <p:cNvSpPr>
            <a:spLocks noGrp="1"/>
          </p:cNvSpPr>
          <p:nvPr>
            <p:ph type="body" sz="quarter" idx="52" hasCustomPrompt="1"/>
          </p:nvPr>
        </p:nvSpPr>
        <p:spPr>
          <a:xfrm>
            <a:off x="4500799" y="431684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79" name="SmartArt Placeholder 5">
            <a:extLst>
              <a:ext uri="{FF2B5EF4-FFF2-40B4-BE49-F238E27FC236}">
                <a16:creationId xmlns:a16="http://schemas.microsoft.com/office/drawing/2014/main" id="{7D1BFF25-1E1B-2644-921F-F2C593B033C5}"/>
              </a:ext>
            </a:extLst>
          </p:cNvPr>
          <p:cNvSpPr>
            <a:spLocks noGrp="1"/>
          </p:cNvSpPr>
          <p:nvPr>
            <p:ph type="dgm" sz="quarter" idx="54"/>
          </p:nvPr>
        </p:nvSpPr>
        <p:spPr>
          <a:xfrm>
            <a:off x="4266316" y="408196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80" name="Picture Placeholder 2">
            <a:extLst>
              <a:ext uri="{FF2B5EF4-FFF2-40B4-BE49-F238E27FC236}">
                <a16:creationId xmlns:a16="http://schemas.microsoft.com/office/drawing/2014/main" id="{5BEB51AD-F9A3-864B-A44B-F6C256A7F684}"/>
              </a:ext>
            </a:extLst>
          </p:cNvPr>
          <p:cNvSpPr>
            <a:spLocks noGrp="1"/>
          </p:cNvSpPr>
          <p:nvPr>
            <p:ph type="pic" idx="55" hasCustomPrompt="1"/>
          </p:nvPr>
        </p:nvSpPr>
        <p:spPr>
          <a:xfrm>
            <a:off x="3293822" y="369267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81" name="Text Placeholder 2">
            <a:extLst>
              <a:ext uri="{FF2B5EF4-FFF2-40B4-BE49-F238E27FC236}">
                <a16:creationId xmlns:a16="http://schemas.microsoft.com/office/drawing/2014/main" id="{CB3E66CB-A10D-3F4F-87B9-8B1049D886AD}"/>
              </a:ext>
            </a:extLst>
          </p:cNvPr>
          <p:cNvSpPr>
            <a:spLocks noGrp="1"/>
          </p:cNvSpPr>
          <p:nvPr>
            <p:ph type="body" sz="quarter" idx="56" hasCustomPrompt="1"/>
          </p:nvPr>
        </p:nvSpPr>
        <p:spPr>
          <a:xfrm>
            <a:off x="7360259" y="406357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82" name="Text Placeholder 2">
            <a:extLst>
              <a:ext uri="{FF2B5EF4-FFF2-40B4-BE49-F238E27FC236}">
                <a16:creationId xmlns:a16="http://schemas.microsoft.com/office/drawing/2014/main" id="{CC76B6AF-2E3C-FA43-A501-3BCC720AE9EF}"/>
              </a:ext>
            </a:extLst>
          </p:cNvPr>
          <p:cNvSpPr>
            <a:spLocks noGrp="1"/>
          </p:cNvSpPr>
          <p:nvPr>
            <p:ph type="body" sz="quarter" idx="57" hasCustomPrompt="1"/>
          </p:nvPr>
        </p:nvSpPr>
        <p:spPr>
          <a:xfrm>
            <a:off x="7360259" y="456038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84" name="Text Placeholder 2">
            <a:extLst>
              <a:ext uri="{FF2B5EF4-FFF2-40B4-BE49-F238E27FC236}">
                <a16:creationId xmlns:a16="http://schemas.microsoft.com/office/drawing/2014/main" id="{E6283EA5-A513-464D-B1FA-CFE2F4ADB120}"/>
              </a:ext>
            </a:extLst>
          </p:cNvPr>
          <p:cNvSpPr>
            <a:spLocks noGrp="1"/>
          </p:cNvSpPr>
          <p:nvPr>
            <p:ph type="body" sz="quarter" idx="59" hasCustomPrompt="1"/>
          </p:nvPr>
        </p:nvSpPr>
        <p:spPr>
          <a:xfrm>
            <a:off x="7360259" y="431684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86" name="SmartArt Placeholder 5">
            <a:extLst>
              <a:ext uri="{FF2B5EF4-FFF2-40B4-BE49-F238E27FC236}">
                <a16:creationId xmlns:a16="http://schemas.microsoft.com/office/drawing/2014/main" id="{8021A5A6-4011-904E-98C7-B1F95561973D}"/>
              </a:ext>
            </a:extLst>
          </p:cNvPr>
          <p:cNvSpPr>
            <a:spLocks noGrp="1"/>
          </p:cNvSpPr>
          <p:nvPr>
            <p:ph type="dgm" sz="quarter" idx="61"/>
          </p:nvPr>
        </p:nvSpPr>
        <p:spPr>
          <a:xfrm>
            <a:off x="7125777" y="408196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87" name="Picture Placeholder 2">
            <a:extLst>
              <a:ext uri="{FF2B5EF4-FFF2-40B4-BE49-F238E27FC236}">
                <a16:creationId xmlns:a16="http://schemas.microsoft.com/office/drawing/2014/main" id="{C7453789-47A3-B340-8D36-142B83A8C8A4}"/>
              </a:ext>
            </a:extLst>
          </p:cNvPr>
          <p:cNvSpPr>
            <a:spLocks noGrp="1"/>
          </p:cNvSpPr>
          <p:nvPr>
            <p:ph type="pic" idx="62" hasCustomPrompt="1"/>
          </p:nvPr>
        </p:nvSpPr>
        <p:spPr>
          <a:xfrm>
            <a:off x="6153282" y="369267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88" name="Text Placeholder 2">
            <a:extLst>
              <a:ext uri="{FF2B5EF4-FFF2-40B4-BE49-F238E27FC236}">
                <a16:creationId xmlns:a16="http://schemas.microsoft.com/office/drawing/2014/main" id="{79B1021B-22F0-624E-BC7D-47A0E7B2A90D}"/>
              </a:ext>
            </a:extLst>
          </p:cNvPr>
          <p:cNvSpPr>
            <a:spLocks noGrp="1"/>
          </p:cNvSpPr>
          <p:nvPr>
            <p:ph type="body" sz="quarter" idx="63" hasCustomPrompt="1"/>
          </p:nvPr>
        </p:nvSpPr>
        <p:spPr>
          <a:xfrm>
            <a:off x="1638509" y="273261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89" name="Text Placeholder 2">
            <a:extLst>
              <a:ext uri="{FF2B5EF4-FFF2-40B4-BE49-F238E27FC236}">
                <a16:creationId xmlns:a16="http://schemas.microsoft.com/office/drawing/2014/main" id="{0C73C21B-BFF4-C14A-AD15-8884B28D4E6E}"/>
              </a:ext>
            </a:extLst>
          </p:cNvPr>
          <p:cNvSpPr>
            <a:spLocks noGrp="1"/>
          </p:cNvSpPr>
          <p:nvPr>
            <p:ph type="body" sz="quarter" idx="64" hasCustomPrompt="1"/>
          </p:nvPr>
        </p:nvSpPr>
        <p:spPr>
          <a:xfrm>
            <a:off x="1638509" y="322942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91" name="Text Placeholder 2">
            <a:extLst>
              <a:ext uri="{FF2B5EF4-FFF2-40B4-BE49-F238E27FC236}">
                <a16:creationId xmlns:a16="http://schemas.microsoft.com/office/drawing/2014/main" id="{66481ADD-AE9C-9F44-B1B2-3350BDDD4F50}"/>
              </a:ext>
            </a:extLst>
          </p:cNvPr>
          <p:cNvSpPr>
            <a:spLocks noGrp="1"/>
          </p:cNvSpPr>
          <p:nvPr>
            <p:ph type="body" sz="quarter" idx="66" hasCustomPrompt="1"/>
          </p:nvPr>
        </p:nvSpPr>
        <p:spPr>
          <a:xfrm>
            <a:off x="1638509" y="298588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93" name="SmartArt Placeholder 5">
            <a:extLst>
              <a:ext uri="{FF2B5EF4-FFF2-40B4-BE49-F238E27FC236}">
                <a16:creationId xmlns:a16="http://schemas.microsoft.com/office/drawing/2014/main" id="{8A20D9D1-85E3-184E-A8B1-11C08CF7866D}"/>
              </a:ext>
            </a:extLst>
          </p:cNvPr>
          <p:cNvSpPr>
            <a:spLocks noGrp="1"/>
          </p:cNvSpPr>
          <p:nvPr>
            <p:ph type="dgm" sz="quarter" idx="68"/>
          </p:nvPr>
        </p:nvSpPr>
        <p:spPr>
          <a:xfrm>
            <a:off x="1404027" y="275100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94" name="Picture Placeholder 2">
            <a:extLst>
              <a:ext uri="{FF2B5EF4-FFF2-40B4-BE49-F238E27FC236}">
                <a16:creationId xmlns:a16="http://schemas.microsoft.com/office/drawing/2014/main" id="{F4AD72C8-9315-D446-AC94-FF2C6D59ED1E}"/>
              </a:ext>
            </a:extLst>
          </p:cNvPr>
          <p:cNvSpPr>
            <a:spLocks noGrp="1"/>
          </p:cNvSpPr>
          <p:nvPr>
            <p:ph type="pic" idx="69" hasCustomPrompt="1"/>
          </p:nvPr>
        </p:nvSpPr>
        <p:spPr>
          <a:xfrm>
            <a:off x="431532" y="236171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97" name="Text Placeholder 2">
            <a:extLst>
              <a:ext uri="{FF2B5EF4-FFF2-40B4-BE49-F238E27FC236}">
                <a16:creationId xmlns:a16="http://schemas.microsoft.com/office/drawing/2014/main" id="{FC1A3329-6AA7-DD4A-B946-89D125A72E38}"/>
              </a:ext>
            </a:extLst>
          </p:cNvPr>
          <p:cNvSpPr>
            <a:spLocks noGrp="1"/>
          </p:cNvSpPr>
          <p:nvPr>
            <p:ph type="body" sz="quarter" idx="70" hasCustomPrompt="1"/>
          </p:nvPr>
        </p:nvSpPr>
        <p:spPr>
          <a:xfrm>
            <a:off x="1638509" y="4063575"/>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First name</a:t>
            </a:r>
          </a:p>
        </p:txBody>
      </p:sp>
      <p:sp>
        <p:nvSpPr>
          <p:cNvPr id="98" name="Text Placeholder 2">
            <a:extLst>
              <a:ext uri="{FF2B5EF4-FFF2-40B4-BE49-F238E27FC236}">
                <a16:creationId xmlns:a16="http://schemas.microsoft.com/office/drawing/2014/main" id="{F3A036C2-BCFA-C14A-9976-F74C2F0F829F}"/>
              </a:ext>
            </a:extLst>
          </p:cNvPr>
          <p:cNvSpPr>
            <a:spLocks noGrp="1"/>
          </p:cNvSpPr>
          <p:nvPr>
            <p:ph type="body" sz="quarter" idx="71" hasCustomPrompt="1"/>
          </p:nvPr>
        </p:nvSpPr>
        <p:spPr>
          <a:xfrm>
            <a:off x="1638509" y="4560383"/>
            <a:ext cx="1374775" cy="198965"/>
          </a:xfrm>
          <a:prstGeom prst="rect">
            <a:avLst/>
          </a:prstGeom>
        </p:spPr>
        <p:txBody>
          <a:bodyPr lIns="0" tIns="0" rIns="0" bIns="0">
            <a:spAutoFit/>
          </a:bodyPr>
          <a:lstStyle>
            <a:lvl1pPr marL="0" indent="0">
              <a:spcBef>
                <a:spcPts val="0"/>
              </a:spcBef>
              <a:buNone/>
              <a:defRPr sz="1100" b="0">
                <a:solidFill>
                  <a:schemeClr val="tx1"/>
                </a:solidFill>
                <a:latin typeface="Neue Haas Grotesk Text Pro" panose="020B0504020202020204" pitchFamily="34" charset="0"/>
              </a:defRPr>
            </a:lvl1pPr>
          </a:lstStyle>
          <a:p>
            <a:pPr lvl="0"/>
            <a:r>
              <a:rPr lang="en-US"/>
              <a:t>Team member title</a:t>
            </a:r>
          </a:p>
        </p:txBody>
      </p:sp>
      <p:sp>
        <p:nvSpPr>
          <p:cNvPr id="100" name="Text Placeholder 2">
            <a:extLst>
              <a:ext uri="{FF2B5EF4-FFF2-40B4-BE49-F238E27FC236}">
                <a16:creationId xmlns:a16="http://schemas.microsoft.com/office/drawing/2014/main" id="{63FC53EE-5388-F14F-90D7-2005B367DFBD}"/>
              </a:ext>
            </a:extLst>
          </p:cNvPr>
          <p:cNvSpPr>
            <a:spLocks noGrp="1"/>
          </p:cNvSpPr>
          <p:nvPr>
            <p:ph type="body" sz="quarter" idx="73" hasCustomPrompt="1"/>
          </p:nvPr>
        </p:nvSpPr>
        <p:spPr>
          <a:xfrm>
            <a:off x="1638509" y="4316840"/>
            <a:ext cx="1374775" cy="273216"/>
          </a:xfrm>
          <a:prstGeom prst="rect">
            <a:avLst/>
          </a:prstGeom>
        </p:spPr>
        <p:txBody>
          <a:bodyPr lIns="0" tIns="0" rIns="0" bIns="0">
            <a:spAutoFit/>
          </a:bodyPr>
          <a:lstStyle>
            <a:lvl1pPr marL="0" indent="0">
              <a:spcBef>
                <a:spcPts val="0"/>
              </a:spcBef>
              <a:buNone/>
              <a:defRPr sz="1500" b="1">
                <a:solidFill>
                  <a:schemeClr val="tx2"/>
                </a:solidFill>
                <a:latin typeface="Neue Haas Grotesk Text Pro" panose="020B0504020202020204" pitchFamily="34" charset="0"/>
              </a:defRPr>
            </a:lvl1pPr>
          </a:lstStyle>
          <a:p>
            <a:pPr lvl="0"/>
            <a:r>
              <a:rPr lang="en-US"/>
              <a:t>Last name</a:t>
            </a:r>
          </a:p>
        </p:txBody>
      </p:sp>
      <p:sp>
        <p:nvSpPr>
          <p:cNvPr id="102" name="SmartArt Placeholder 5">
            <a:extLst>
              <a:ext uri="{FF2B5EF4-FFF2-40B4-BE49-F238E27FC236}">
                <a16:creationId xmlns:a16="http://schemas.microsoft.com/office/drawing/2014/main" id="{20A4E053-9142-C644-807E-0997B96C0900}"/>
              </a:ext>
            </a:extLst>
          </p:cNvPr>
          <p:cNvSpPr>
            <a:spLocks noGrp="1"/>
          </p:cNvSpPr>
          <p:nvPr>
            <p:ph type="dgm" sz="quarter" idx="75"/>
          </p:nvPr>
        </p:nvSpPr>
        <p:spPr>
          <a:xfrm>
            <a:off x="1404027" y="4081962"/>
            <a:ext cx="81572" cy="6615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103" name="Picture Placeholder 2">
            <a:extLst>
              <a:ext uri="{FF2B5EF4-FFF2-40B4-BE49-F238E27FC236}">
                <a16:creationId xmlns:a16="http://schemas.microsoft.com/office/drawing/2014/main" id="{22E8F6DE-8B93-134A-99A4-E1F3C270882A}"/>
              </a:ext>
            </a:extLst>
          </p:cNvPr>
          <p:cNvSpPr>
            <a:spLocks noGrp="1"/>
          </p:cNvSpPr>
          <p:nvPr>
            <p:ph type="pic" idx="76" hasCustomPrompt="1"/>
          </p:nvPr>
        </p:nvSpPr>
        <p:spPr>
          <a:xfrm>
            <a:off x="431532" y="3692679"/>
            <a:ext cx="972496" cy="1049838"/>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53" name="Title 1">
            <a:extLst>
              <a:ext uri="{FF2B5EF4-FFF2-40B4-BE49-F238E27FC236}">
                <a16:creationId xmlns:a16="http://schemas.microsoft.com/office/drawing/2014/main" id="{96AE0B59-A523-D242-91C2-97654A68BCAD}"/>
              </a:ext>
            </a:extLst>
          </p:cNvPr>
          <p:cNvSpPr>
            <a:spLocks noGrp="1"/>
          </p:cNvSpPr>
          <p:nvPr>
            <p:ph type="title" hasCustomPrompt="1"/>
          </p:nvPr>
        </p:nvSpPr>
        <p:spPr>
          <a:xfrm>
            <a:off x="640081" y="274321"/>
            <a:ext cx="2454917" cy="1091493"/>
          </a:xfrm>
          <a:prstGeom prst="rect">
            <a:avLst/>
          </a:prstGeom>
        </p:spPr>
        <p:txBody>
          <a:bodyPr wrap="square" lIns="0" rIns="0" anchor="t"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sz="3200">
                <a:latin typeface="Neue Haas Grotesk Text Pro" panose="020B0504020202020204" pitchFamily="34" charset="77"/>
              </a:rPr>
              <a:t>Lorem sit ipsum dolor</a:t>
            </a:r>
            <a:endParaRPr lang="en-US"/>
          </a:p>
        </p:txBody>
      </p:sp>
      <p:sp>
        <p:nvSpPr>
          <p:cNvPr id="54" name="Text Placeholder 2">
            <a:extLst>
              <a:ext uri="{FF2B5EF4-FFF2-40B4-BE49-F238E27FC236}">
                <a16:creationId xmlns:a16="http://schemas.microsoft.com/office/drawing/2014/main" id="{12C5DC8B-63AC-C94F-9889-75411CB287BD}"/>
              </a:ext>
            </a:extLst>
          </p:cNvPr>
          <p:cNvSpPr>
            <a:spLocks noGrp="1"/>
          </p:cNvSpPr>
          <p:nvPr>
            <p:ph type="body" sz="quarter" idx="16" hasCustomPrompt="1"/>
          </p:nvPr>
        </p:nvSpPr>
        <p:spPr>
          <a:xfrm>
            <a:off x="640081" y="1557870"/>
            <a:ext cx="2454917" cy="555986"/>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a:t>
            </a:r>
            <a:br>
              <a:rPr lang="en-US"/>
            </a:br>
            <a:r>
              <a:rPr lang="en-US"/>
              <a:t>sit amet consectetur</a:t>
            </a:r>
          </a:p>
        </p:txBody>
      </p:sp>
    </p:spTree>
    <p:extLst>
      <p:ext uri="{BB962C8B-B14F-4D97-AF65-F5344CB8AC3E}">
        <p14:creationId xmlns:p14="http://schemas.microsoft.com/office/powerpoint/2010/main" val="3693688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STIMONIAL - Bold">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24225CC1-E6D2-5D43-87A7-1628637833F0}"/>
              </a:ext>
            </a:extLst>
          </p:cNvPr>
          <p:cNvSpPr txBox="1">
            <a:spLocks/>
          </p:cNvSpPr>
          <p:nvPr userDrawn="1"/>
        </p:nvSpPr>
        <p:spPr>
          <a:xfrm rot="10800000">
            <a:off x="7978278" y="5760052"/>
            <a:ext cx="998124" cy="1781247"/>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600"/>
              </a:spcAft>
              <a:buNone/>
            </a:pPr>
            <a:r>
              <a:rPr lang="en-US" sz="49999">
                <a:solidFill>
                  <a:srgbClr val="EFEFEF"/>
                </a:solidFill>
                <a:cs typeface="Arial"/>
              </a:rPr>
              <a:t>“</a:t>
            </a:r>
            <a:endParaRPr lang="en-US" sz="49999">
              <a:solidFill>
                <a:srgbClr val="EFEFEF"/>
              </a:solidFill>
            </a:endParaRPr>
          </a:p>
        </p:txBody>
      </p:sp>
      <p:sp>
        <p:nvSpPr>
          <p:cNvPr id="14" name="Title 1">
            <a:extLst>
              <a:ext uri="{FF2B5EF4-FFF2-40B4-BE49-F238E27FC236}">
                <a16:creationId xmlns:a16="http://schemas.microsoft.com/office/drawing/2014/main" id="{BAFDD543-38A0-FF44-B8A0-2D6E9552C213}"/>
              </a:ext>
            </a:extLst>
          </p:cNvPr>
          <p:cNvSpPr txBox="1">
            <a:spLocks/>
          </p:cNvSpPr>
          <p:nvPr userDrawn="1"/>
        </p:nvSpPr>
        <p:spPr>
          <a:xfrm>
            <a:off x="666661" y="213388"/>
            <a:ext cx="411482" cy="807785"/>
          </a:xfrm>
          <a:prstGeom prst="rect">
            <a:avLst/>
          </a:prstGeom>
        </p:spPr>
        <p:txBody>
          <a:bodyPr vert="horz" wrap="square" lIns="0" tIns="0" rIns="91440" bIns="91440" rtlCol="0" anchor="t" anchorCtr="0">
            <a:no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403215" indent="-403215">
              <a:lnSpc>
                <a:spcPct val="120000"/>
              </a:lnSpc>
              <a:spcAft>
                <a:spcPts val="1200"/>
              </a:spcAft>
            </a:pPr>
            <a:r>
              <a:rPr lang="en-US" sz="4200">
                <a:solidFill>
                  <a:schemeClr val="bg1">
                    <a:lumMod val="85000"/>
                  </a:schemeClr>
                </a:solidFill>
                <a:latin typeface="Neue Haas Grotesk Text Pro" panose="020B0504020202020204" pitchFamily="34" charset="0"/>
              </a:rPr>
              <a:t>“ </a:t>
            </a:r>
            <a:endParaRPr lang="en-US" sz="1700" b="0">
              <a:solidFill>
                <a:schemeClr val="bg1">
                  <a:lumMod val="85000"/>
                </a:schemeClr>
              </a:solidFill>
              <a:latin typeface="Neue Haas Grotesk Text Pro" panose="020B0504020202020204" pitchFamily="34" charset="0"/>
            </a:endParaRPr>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1078143" y="274320"/>
            <a:ext cx="6574988" cy="351198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4200" b="1" i="0" smtClean="0">
                <a:effectLst/>
                <a:latin typeface="Neue Haas Grotesk Text Pro" panose="020B0504020202020204" pitchFamily="34" charset="0"/>
              </a:defRPr>
            </a:lvl1pPr>
          </a:lstStyle>
          <a:p>
            <a:r>
              <a:rPr lang="en-US"/>
              <a:t>Lorem ipsum dolor sit amet, consectetur elit, sed do eiusmod tempor ut labore et dolore magna aliqua. </a:t>
            </a:r>
          </a:p>
        </p:txBody>
      </p:sp>
      <p:sp>
        <p:nvSpPr>
          <p:cNvPr id="16" name="Text Placeholder 2">
            <a:extLst>
              <a:ext uri="{FF2B5EF4-FFF2-40B4-BE49-F238E27FC236}">
                <a16:creationId xmlns:a16="http://schemas.microsoft.com/office/drawing/2014/main" id="{35D385A7-F9ED-1749-917B-318FBF251AAB}"/>
              </a:ext>
            </a:extLst>
          </p:cNvPr>
          <p:cNvSpPr>
            <a:spLocks noGrp="1"/>
          </p:cNvSpPr>
          <p:nvPr>
            <p:ph type="body" sz="quarter" idx="16" hasCustomPrompt="1"/>
          </p:nvPr>
        </p:nvSpPr>
        <p:spPr>
          <a:xfrm>
            <a:off x="1078142" y="4230315"/>
            <a:ext cx="6076802" cy="273844"/>
          </a:xfrm>
          <a:prstGeom prst="rect">
            <a:avLst/>
          </a:prstGeom>
        </p:spPr>
        <p:txBody>
          <a:bodyPr wrap="square"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Name, Title or Member since </a:t>
            </a:r>
            <a:r>
              <a:rPr lang="en-US" err="1"/>
              <a:t>xxxx</a:t>
            </a:r>
            <a:endParaRPr lang="en-US"/>
          </a:p>
        </p:txBody>
      </p:sp>
    </p:spTree>
    <p:extLst>
      <p:ext uri="{BB962C8B-B14F-4D97-AF65-F5344CB8AC3E}">
        <p14:creationId xmlns:p14="http://schemas.microsoft.com/office/powerpoint/2010/main" val="2047358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STIMONIAL + Image (V)">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4090654" y="-2"/>
            <a:ext cx="5053347" cy="515007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319D9B5D-87F7-E445-9854-0DA684736C23}"/>
              </a:ext>
            </a:extLst>
          </p:cNvPr>
          <p:cNvSpPr txBox="1">
            <a:spLocks/>
          </p:cNvSpPr>
          <p:nvPr userDrawn="1"/>
        </p:nvSpPr>
        <p:spPr>
          <a:xfrm>
            <a:off x="501941" y="-691843"/>
            <a:ext cx="998124" cy="1781247"/>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600"/>
              </a:spcAft>
              <a:buNone/>
            </a:pPr>
            <a:r>
              <a:rPr lang="en-US" sz="17999">
                <a:solidFill>
                  <a:srgbClr val="EFEFEF"/>
                </a:solidFill>
                <a:cs typeface="Arial"/>
              </a:rPr>
              <a:t>“</a:t>
            </a:r>
            <a:endParaRPr lang="en-US" sz="17999">
              <a:solidFill>
                <a:srgbClr val="EFEFEF"/>
              </a:solidFill>
            </a:endParaRPr>
          </a:p>
        </p:txBody>
      </p:sp>
      <p:sp>
        <p:nvSpPr>
          <p:cNvPr id="15" name="Content Placeholder 3">
            <a:extLst>
              <a:ext uri="{FF2B5EF4-FFF2-40B4-BE49-F238E27FC236}">
                <a16:creationId xmlns:a16="http://schemas.microsoft.com/office/drawing/2014/main" id="{E8D3971E-93C6-7240-908D-F5D9E5FF3EA7}"/>
              </a:ext>
            </a:extLst>
          </p:cNvPr>
          <p:cNvSpPr txBox="1">
            <a:spLocks/>
          </p:cNvSpPr>
          <p:nvPr userDrawn="1"/>
        </p:nvSpPr>
        <p:spPr>
          <a:xfrm rot="10800000">
            <a:off x="2748857" y="4259450"/>
            <a:ext cx="998124" cy="1781247"/>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600"/>
              </a:spcAft>
              <a:buNone/>
            </a:pPr>
            <a:r>
              <a:rPr lang="en-US" sz="20000">
                <a:solidFill>
                  <a:srgbClr val="EFEFEF"/>
                </a:solidFill>
                <a:cs typeface="Arial"/>
              </a:rPr>
              <a:t>“</a:t>
            </a:r>
            <a:endParaRPr lang="en-US" sz="20000">
              <a:solidFill>
                <a:srgbClr val="EFEFEF"/>
              </a:solidFill>
            </a:endParaRPr>
          </a:p>
        </p:txBody>
      </p:sp>
      <p:sp>
        <p:nvSpPr>
          <p:cNvPr id="3" name="Text Placeholder 2">
            <a:extLst>
              <a:ext uri="{FF2B5EF4-FFF2-40B4-BE49-F238E27FC236}">
                <a16:creationId xmlns:a16="http://schemas.microsoft.com/office/drawing/2014/main" id="{A46597DE-5EF0-8D4B-B979-40D2EE548CCF}"/>
              </a:ext>
            </a:extLst>
          </p:cNvPr>
          <p:cNvSpPr>
            <a:spLocks noGrp="1"/>
          </p:cNvSpPr>
          <p:nvPr>
            <p:ph type="body" sz="quarter" idx="16" hasCustomPrompt="1"/>
          </p:nvPr>
        </p:nvSpPr>
        <p:spPr>
          <a:xfrm>
            <a:off x="676276" y="1089025"/>
            <a:ext cx="2921000" cy="2859501"/>
          </a:xfrm>
          <a:prstGeom prst="rect">
            <a:avLst/>
          </a:prstGeom>
        </p:spPr>
        <p:txBody>
          <a:bodyPr>
            <a:spAutoFit/>
          </a:bodyPr>
          <a:lstStyle>
            <a:lvl1pPr marL="0" indent="0">
              <a:lnSpc>
                <a:spcPct val="125000"/>
              </a:lnSpc>
              <a:spcBef>
                <a:spcPts val="0"/>
              </a:spcBef>
              <a:spcAft>
                <a:spcPts val="300"/>
              </a:spcAft>
              <a:buNone/>
              <a:defRPr lang="en-US" sz="15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amet, consectetur adipiscing elit, sed do eiusmod tempor incididunt </a:t>
            </a:r>
            <a:br>
              <a:rPr lang="en-US"/>
            </a:br>
            <a:r>
              <a:rPr lang="en-US"/>
              <a:t>ut labore et dolore magna aliqua. </a:t>
            </a:r>
            <a:br>
              <a:rPr lang="en-US"/>
            </a:br>
            <a:r>
              <a:rPr lang="en-US"/>
              <a:t>Ut enim ad minim veniam, quis nostrud exercitation ullamco laboris nisi ut </a:t>
            </a:r>
            <a:r>
              <a:rPr lang="en-US" err="1"/>
              <a:t>aliquip</a:t>
            </a:r>
            <a:r>
              <a:rPr lang="en-US"/>
              <a:t> ex ea. Duis </a:t>
            </a:r>
            <a:r>
              <a:rPr lang="en-US" err="1"/>
              <a:t>aute</a:t>
            </a:r>
            <a:r>
              <a:rPr lang="en-US"/>
              <a:t> </a:t>
            </a:r>
            <a:r>
              <a:rPr lang="en-US" err="1"/>
              <a:t>irure</a:t>
            </a:r>
            <a:r>
              <a:rPr lang="en-US"/>
              <a:t> dolor in </a:t>
            </a:r>
            <a:r>
              <a:rPr lang="en-US" err="1"/>
              <a:t>voluptate</a:t>
            </a:r>
            <a:r>
              <a:rPr lang="en-US"/>
              <a:t>. Sed do eiusmod tempor incididunt ut labore et dolore magna aliqua.</a:t>
            </a:r>
          </a:p>
        </p:txBody>
      </p:sp>
      <p:sp>
        <p:nvSpPr>
          <p:cNvPr id="22" name="Text Placeholder 2">
            <a:extLst>
              <a:ext uri="{FF2B5EF4-FFF2-40B4-BE49-F238E27FC236}">
                <a16:creationId xmlns:a16="http://schemas.microsoft.com/office/drawing/2014/main" id="{A628EC60-5B2E-CE44-B050-ACFF4F517E56}"/>
              </a:ext>
            </a:extLst>
          </p:cNvPr>
          <p:cNvSpPr>
            <a:spLocks noGrp="1"/>
          </p:cNvSpPr>
          <p:nvPr>
            <p:ph type="body" sz="quarter" idx="17" hasCustomPrompt="1"/>
          </p:nvPr>
        </p:nvSpPr>
        <p:spPr>
          <a:xfrm>
            <a:off x="676276" y="4351511"/>
            <a:ext cx="2205237" cy="553100"/>
          </a:xfrm>
          <a:prstGeom prst="rect">
            <a:avLst/>
          </a:prstGeom>
        </p:spPr>
        <p:txBody>
          <a:bodyPr>
            <a:spAutoFit/>
          </a:bodyPr>
          <a:lstStyle>
            <a:lvl1pPr marL="0" indent="0">
              <a:lnSpc>
                <a:spcPct val="125000"/>
              </a:lnSpc>
              <a:spcBef>
                <a:spcPts val="0"/>
              </a:spcBef>
              <a:spcAft>
                <a:spcPts val="0"/>
              </a:spcAft>
              <a:buNone/>
              <a:defRPr lang="en-US" sz="1500" b="1" i="0" smtClean="0">
                <a:solidFill>
                  <a:schemeClr val="tx1"/>
                </a:solidFill>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Name, </a:t>
            </a:r>
          </a:p>
          <a:p>
            <a:pPr lvl="0"/>
            <a:r>
              <a:rPr lang="en-US"/>
              <a:t>Title/member since</a:t>
            </a:r>
          </a:p>
        </p:txBody>
      </p:sp>
    </p:spTree>
    <p:extLst>
      <p:ext uri="{BB962C8B-B14F-4D97-AF65-F5344CB8AC3E}">
        <p14:creationId xmlns:p14="http://schemas.microsoft.com/office/powerpoint/2010/main" val="2224241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STIMONIAL + Image (H)">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411486" y="-1"/>
            <a:ext cx="8356340" cy="2855497"/>
          </a:xfrm>
          <a:prstGeom prst="rect">
            <a:avLst/>
          </a:prstGeom>
          <a:solidFill>
            <a:schemeClr val="bg2"/>
          </a:solidFill>
        </p:spPr>
        <p:txBody>
          <a:bodyPr anchor="ctr">
            <a:noAutofit/>
          </a:bodyPr>
          <a:lstStyle>
            <a:lvl1pPr marL="0" indent="0" algn="ctr">
              <a:buNone/>
              <a:defRPr sz="1400">
                <a:solidFill>
                  <a:schemeClr val="bg2">
                    <a:lumMod val="50000"/>
                  </a:schemeClr>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0" name="Content Placeholder 3">
            <a:extLst>
              <a:ext uri="{FF2B5EF4-FFF2-40B4-BE49-F238E27FC236}">
                <a16:creationId xmlns:a16="http://schemas.microsoft.com/office/drawing/2014/main" id="{DD896F3D-E176-0E4A-B837-7810BC3089CB}"/>
              </a:ext>
            </a:extLst>
          </p:cNvPr>
          <p:cNvSpPr txBox="1">
            <a:spLocks/>
          </p:cNvSpPr>
          <p:nvPr userDrawn="1"/>
        </p:nvSpPr>
        <p:spPr>
          <a:xfrm>
            <a:off x="-210796" y="2135827"/>
            <a:ext cx="998124" cy="1781247"/>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600"/>
              </a:spcAft>
              <a:buNone/>
            </a:pPr>
            <a:r>
              <a:rPr lang="en-US" sz="17999">
                <a:solidFill>
                  <a:srgbClr val="EFEFEF"/>
                </a:solidFill>
                <a:cs typeface="Arial"/>
              </a:rPr>
              <a:t>“</a:t>
            </a:r>
            <a:endParaRPr lang="en-US" sz="17999">
              <a:solidFill>
                <a:srgbClr val="EFEFEF"/>
              </a:solidFill>
            </a:endParaRPr>
          </a:p>
        </p:txBody>
      </p:sp>
      <p:sp>
        <p:nvSpPr>
          <p:cNvPr id="21" name="Content Placeholder 3">
            <a:extLst>
              <a:ext uri="{FF2B5EF4-FFF2-40B4-BE49-F238E27FC236}">
                <a16:creationId xmlns:a16="http://schemas.microsoft.com/office/drawing/2014/main" id="{E2F6C61A-EE63-8548-878D-87411983C349}"/>
              </a:ext>
            </a:extLst>
          </p:cNvPr>
          <p:cNvSpPr txBox="1">
            <a:spLocks/>
          </p:cNvSpPr>
          <p:nvPr userDrawn="1"/>
        </p:nvSpPr>
        <p:spPr>
          <a:xfrm rot="10800000">
            <a:off x="8300163" y="4107197"/>
            <a:ext cx="998124" cy="1781247"/>
          </a:xfrm>
          <a:prstGeom prst="rect">
            <a:avLst/>
          </a:prstGeom>
        </p:spPr>
        <p:txBody>
          <a:bodyPr lIns="0">
            <a:noAutofit/>
          </a:bodyPr>
          <a:lstStyle>
            <a:lvl1pPr marL="256032" indent="-256032" algn="l" defTabSz="457200" rtl="0" eaLnBrk="1" latinLnBrk="0" hangingPunct="1">
              <a:spcBef>
                <a:spcPts val="1000"/>
              </a:spcBef>
              <a:buFont typeface="Wingdings" pitchFamily="2" charset="2"/>
              <a:buChar char="§"/>
              <a:defRPr sz="2000" b="0" i="0" kern="1200">
                <a:solidFill>
                  <a:schemeClr val="tx1"/>
                </a:solidFill>
                <a:latin typeface="Neue Haas Grotesk Text Pro" panose="020B0504020202020204" pitchFamily="34" charset="77"/>
                <a:ea typeface="+mn-ea"/>
                <a:cs typeface="+mn-cs"/>
              </a:defRPr>
            </a:lvl1pPr>
            <a:lvl2pPr marL="742950" indent="-285750" algn="l" defTabSz="457200" rtl="0" eaLnBrk="1" latinLnBrk="0" hangingPunct="1">
              <a:spcBef>
                <a:spcPts val="1000"/>
              </a:spcBef>
              <a:buFont typeface="Wingdings" pitchFamily="2" charset="2"/>
              <a:buChar char="§"/>
              <a:defRPr sz="1800" b="0" i="0" kern="1200">
                <a:solidFill>
                  <a:schemeClr val="tx1"/>
                </a:solidFill>
                <a:latin typeface="Neue Haas Grotesk Text Pro" panose="020B0504020202020204" pitchFamily="34" charset="77"/>
                <a:ea typeface="+mn-ea"/>
                <a:cs typeface="+mn-cs"/>
              </a:defRPr>
            </a:lvl2pPr>
            <a:lvl3pPr marL="11430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3pPr>
            <a:lvl4pPr marL="16002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4pPr>
            <a:lvl5pPr marL="2057400" indent="-228600" algn="l" defTabSz="457200" rtl="0" eaLnBrk="1" latinLnBrk="0" hangingPunct="1">
              <a:spcBef>
                <a:spcPts val="1000"/>
              </a:spcBef>
              <a:buFont typeface="Wingdings" pitchFamily="2" charset="2"/>
              <a:buChar char="§"/>
              <a:defRPr sz="1600" b="0" i="0" kern="1200">
                <a:solidFill>
                  <a:schemeClr val="tx1"/>
                </a:solidFill>
                <a:latin typeface="Neue Haas Grotesk Text Pro" panose="020B0504020202020204" pitchFamily="34"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30000"/>
              </a:lnSpc>
              <a:spcBef>
                <a:spcPts val="0"/>
              </a:spcBef>
              <a:spcAft>
                <a:spcPts val="600"/>
              </a:spcAft>
              <a:buNone/>
            </a:pPr>
            <a:r>
              <a:rPr lang="en-US" sz="20000">
                <a:solidFill>
                  <a:srgbClr val="EFEFEF"/>
                </a:solidFill>
                <a:cs typeface="Arial"/>
              </a:rPr>
              <a:t>“</a:t>
            </a:r>
            <a:endParaRPr lang="en-US" sz="20000">
              <a:solidFill>
                <a:srgbClr val="EFEFEF"/>
              </a:solidFill>
            </a:endParaRPr>
          </a:p>
        </p:txBody>
      </p:sp>
      <p:sp>
        <p:nvSpPr>
          <p:cNvPr id="23" name="Text Placeholder 2">
            <a:extLst>
              <a:ext uri="{FF2B5EF4-FFF2-40B4-BE49-F238E27FC236}">
                <a16:creationId xmlns:a16="http://schemas.microsoft.com/office/drawing/2014/main" id="{F02576BC-72EE-704C-B1A9-AEA6802DD0BA}"/>
              </a:ext>
            </a:extLst>
          </p:cNvPr>
          <p:cNvSpPr>
            <a:spLocks noGrp="1"/>
          </p:cNvSpPr>
          <p:nvPr>
            <p:ph type="body" sz="quarter" idx="16" hasCustomPrompt="1"/>
          </p:nvPr>
        </p:nvSpPr>
        <p:spPr>
          <a:xfrm>
            <a:off x="775129" y="3114939"/>
            <a:ext cx="7525034" cy="1416798"/>
          </a:xfrm>
          <a:prstGeom prst="rect">
            <a:avLst/>
          </a:prstGeom>
        </p:spPr>
        <p:txBody>
          <a:bodyPr>
            <a:spAutoFit/>
          </a:bodyPr>
          <a:lstStyle>
            <a:lvl1pPr marL="0" indent="0" algn="ctr">
              <a:lnSpc>
                <a:spcPct val="125000"/>
              </a:lnSpc>
              <a:spcBef>
                <a:spcPts val="0"/>
              </a:spcBef>
              <a:spcAft>
                <a:spcPts val="300"/>
              </a:spcAft>
              <a:buNone/>
              <a:defRPr lang="en-US" sz="1500" b="0" i="0" smtClean="0">
                <a:solidFill>
                  <a:schemeClr val="tx1"/>
                </a:solidFill>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amet, consectetur adipiscing elit, sed do eiusmod tempor incididunt ut labore et dolore magna aliqua. Ut enim ad minim veniam, quis nostrud exercitation ullamco laboris nisi ut </a:t>
            </a:r>
            <a:r>
              <a:rPr lang="en-US" err="1"/>
              <a:t>aliquip</a:t>
            </a:r>
            <a:r>
              <a:rPr lang="en-US"/>
              <a:t> ex ea. Duis </a:t>
            </a:r>
            <a:r>
              <a:rPr lang="en-US" err="1"/>
              <a:t>aute</a:t>
            </a:r>
            <a:r>
              <a:rPr lang="en-US"/>
              <a:t> </a:t>
            </a:r>
            <a:r>
              <a:rPr lang="en-US" err="1"/>
              <a:t>irure</a:t>
            </a:r>
            <a:r>
              <a:rPr lang="en-US"/>
              <a:t> dolor in </a:t>
            </a:r>
            <a:r>
              <a:rPr lang="en-US" err="1"/>
              <a:t>voluptate</a:t>
            </a:r>
            <a:r>
              <a:rPr lang="en-US"/>
              <a:t>. </a:t>
            </a:r>
            <a:br>
              <a:rPr lang="en-US"/>
            </a:br>
            <a:r>
              <a:rPr lang="en-US"/>
              <a:t>Sed do eiusmod tempor incididunt ut labore et dolore magna aliqua. Lorem ipsum dolor sit amet, consectetur adipiscing elit, sed do eiusmod tempor incididunt.</a:t>
            </a:r>
          </a:p>
        </p:txBody>
      </p:sp>
      <p:sp>
        <p:nvSpPr>
          <p:cNvPr id="24" name="Text Placeholder 2">
            <a:extLst>
              <a:ext uri="{FF2B5EF4-FFF2-40B4-BE49-F238E27FC236}">
                <a16:creationId xmlns:a16="http://schemas.microsoft.com/office/drawing/2014/main" id="{A42790C2-6D0E-4841-B511-BAA07CEB7DD5}"/>
              </a:ext>
            </a:extLst>
          </p:cNvPr>
          <p:cNvSpPr>
            <a:spLocks noGrp="1"/>
          </p:cNvSpPr>
          <p:nvPr>
            <p:ph type="body" sz="quarter" idx="17" hasCustomPrompt="1"/>
          </p:nvPr>
        </p:nvSpPr>
        <p:spPr>
          <a:xfrm>
            <a:off x="759087" y="4656876"/>
            <a:ext cx="7541076" cy="273844"/>
          </a:xfrm>
          <a:prstGeom prst="rect">
            <a:avLst/>
          </a:prstGeom>
        </p:spPr>
        <p:txBody>
          <a:bodyPr>
            <a:spAutoFit/>
          </a:bodyPr>
          <a:lstStyle>
            <a:lvl1pPr marL="0" indent="0" algn="ctr">
              <a:lnSpc>
                <a:spcPct val="125000"/>
              </a:lnSpc>
              <a:spcBef>
                <a:spcPts val="0"/>
              </a:spcBef>
              <a:spcAft>
                <a:spcPts val="0"/>
              </a:spcAft>
              <a:buNone/>
              <a:defRPr lang="en-US" sz="1500" b="1" i="0" smtClean="0">
                <a:solidFill>
                  <a:schemeClr val="tx1"/>
                </a:solidFill>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Name, Title/member since</a:t>
            </a:r>
          </a:p>
        </p:txBody>
      </p:sp>
    </p:spTree>
    <p:extLst>
      <p:ext uri="{BB962C8B-B14F-4D97-AF65-F5344CB8AC3E}">
        <p14:creationId xmlns:p14="http://schemas.microsoft.com/office/powerpoint/2010/main" val="2100947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 1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65D8C5C-022A-7522-DD7F-D33D3CA1003A}"/>
              </a:ext>
            </a:extLst>
          </p:cNvPr>
          <p:cNvSpPr>
            <a:spLocks noGrp="1"/>
          </p:cNvSpPr>
          <p:nvPr>
            <p:ph type="pic" idx="16" hasCustomPrompt="1"/>
          </p:nvPr>
        </p:nvSpPr>
        <p:spPr>
          <a:xfrm>
            <a:off x="0" y="1"/>
            <a:ext cx="9142898" cy="5143499"/>
          </a:xfrm>
          <a:custGeom>
            <a:avLst/>
            <a:gdLst>
              <a:gd name="connsiteX0" fmla="*/ 1 w 9142898"/>
              <a:gd name="connsiteY0" fmla="*/ 1 h 5143499"/>
              <a:gd name="connsiteX1" fmla="*/ 1 w 9142898"/>
              <a:gd name="connsiteY1" fmla="*/ 1557873 h 5143499"/>
              <a:gd name="connsiteX2" fmla="*/ 411482 w 9142898"/>
              <a:gd name="connsiteY2" fmla="*/ 1557873 h 5143499"/>
              <a:gd name="connsiteX3" fmla="*/ 411482 w 9142898"/>
              <a:gd name="connsiteY3" fmla="*/ 1 h 5143499"/>
              <a:gd name="connsiteX4" fmla="*/ 0 w 9142898"/>
              <a:gd name="connsiteY4" fmla="*/ 0 h 5143499"/>
              <a:gd name="connsiteX5" fmla="*/ 9142898 w 9142898"/>
              <a:gd name="connsiteY5" fmla="*/ 0 h 5143499"/>
              <a:gd name="connsiteX6" fmla="*/ 9142898 w 9142898"/>
              <a:gd name="connsiteY6" fmla="*/ 5143499 h 5143499"/>
              <a:gd name="connsiteX7" fmla="*/ 0 w 9142898"/>
              <a:gd name="connsiteY7" fmla="*/ 5143499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2898" h="5143499">
                <a:moveTo>
                  <a:pt x="1" y="1"/>
                </a:moveTo>
                <a:lnTo>
                  <a:pt x="1" y="1557873"/>
                </a:lnTo>
                <a:lnTo>
                  <a:pt x="411482" y="1557873"/>
                </a:lnTo>
                <a:lnTo>
                  <a:pt x="411482" y="1"/>
                </a:lnTo>
                <a:close/>
                <a:moveTo>
                  <a:pt x="0" y="0"/>
                </a:moveTo>
                <a:lnTo>
                  <a:pt x="9142898" y="0"/>
                </a:lnTo>
                <a:lnTo>
                  <a:pt x="9142898" y="5143499"/>
                </a:lnTo>
                <a:lnTo>
                  <a:pt x="0" y="5143499"/>
                </a:lnTo>
                <a:close/>
              </a:path>
            </a:pathLst>
          </a:custGeom>
          <a:solidFill>
            <a:schemeClr val="bg2"/>
          </a:solidFill>
        </p:spPr>
        <p:txBody>
          <a:bodyPr wrap="square" anchor="ctr">
            <a:noAutofit/>
          </a:bodyPr>
          <a:lstStyle>
            <a:lvl1pPr marL="0" indent="0" algn="ctr">
              <a:buNone/>
              <a:defRPr sz="1400">
                <a:solidFill>
                  <a:schemeClr val="bg2">
                    <a:lumMod val="50000"/>
                  </a:schemeClr>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8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800" y="2337150"/>
            <a:ext cx="3200400" cy="512064"/>
          </a:xfrm>
          <a:prstGeom prst="rect">
            <a:avLst/>
          </a:prstGeom>
        </p:spPr>
      </p:pic>
    </p:spTree>
    <p:extLst>
      <p:ext uri="{BB962C8B-B14F-4D97-AF65-F5344CB8AC3E}">
        <p14:creationId xmlns:p14="http://schemas.microsoft.com/office/powerpoint/2010/main" val="4152828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 2 images + Header">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F5E8F7C9-6683-BB45-8C48-513D7BA12982}"/>
              </a:ext>
            </a:extLst>
          </p:cNvPr>
          <p:cNvSpPr>
            <a:spLocks noGrp="1"/>
          </p:cNvSpPr>
          <p:nvPr>
            <p:ph type="pic" idx="16" hasCustomPrompt="1"/>
          </p:nvPr>
        </p:nvSpPr>
        <p:spPr>
          <a:xfrm>
            <a:off x="6319210" y="-3"/>
            <a:ext cx="2815086"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416386" cy="2134110"/>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 consectetur</a:t>
            </a:r>
            <a:endParaRPr lang="en-US" sz="3200">
              <a:latin typeface="Neue Haas Grotesk Text Pro" panose="020B0504020202020204" pitchFamily="34" charset="77"/>
            </a:endParaRPr>
          </a:p>
        </p:txBody>
      </p:sp>
      <p:sp>
        <p:nvSpPr>
          <p:cNvPr id="14" name="Picture Placeholder 2">
            <a:extLst>
              <a:ext uri="{FF2B5EF4-FFF2-40B4-BE49-F238E27FC236}">
                <a16:creationId xmlns:a16="http://schemas.microsoft.com/office/drawing/2014/main" id="{0EE38CD5-E3CF-2C4F-8A85-2B99EA34F91F}"/>
              </a:ext>
            </a:extLst>
          </p:cNvPr>
          <p:cNvSpPr>
            <a:spLocks noGrp="1"/>
          </p:cNvSpPr>
          <p:nvPr>
            <p:ph type="pic" idx="17" hasCustomPrompt="1"/>
          </p:nvPr>
        </p:nvSpPr>
        <p:spPr>
          <a:xfrm>
            <a:off x="3415589" y="-3"/>
            <a:ext cx="2815086"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Tree>
    <p:extLst>
      <p:ext uri="{BB962C8B-B14F-4D97-AF65-F5344CB8AC3E}">
        <p14:creationId xmlns:p14="http://schemas.microsoft.com/office/powerpoint/2010/main" val="2276347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 3 images + Header">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3500170" y="-2"/>
            <a:ext cx="2716621" cy="312572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6" name="Picture Placeholder 2">
            <a:extLst>
              <a:ext uri="{FF2B5EF4-FFF2-40B4-BE49-F238E27FC236}">
                <a16:creationId xmlns:a16="http://schemas.microsoft.com/office/drawing/2014/main" id="{F5E8F7C9-6683-BB45-8C48-513D7BA12982}"/>
              </a:ext>
            </a:extLst>
          </p:cNvPr>
          <p:cNvSpPr>
            <a:spLocks noGrp="1"/>
          </p:cNvSpPr>
          <p:nvPr>
            <p:ph type="pic" idx="16" hasCustomPrompt="1"/>
          </p:nvPr>
        </p:nvSpPr>
        <p:spPr>
          <a:xfrm>
            <a:off x="6319210" y="-3"/>
            <a:ext cx="2815086"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0" y="3213047"/>
            <a:ext cx="6216791" cy="19676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467225" cy="2134110"/>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 consectetur</a:t>
            </a:r>
            <a:endParaRPr lang="en-US" sz="3200">
              <a:latin typeface="Neue Haas Grotesk Text Pro" panose="020B0504020202020204" pitchFamily="34" charset="77"/>
            </a:endParaRPr>
          </a:p>
        </p:txBody>
      </p:sp>
    </p:spTree>
    <p:extLst>
      <p:ext uri="{BB962C8B-B14F-4D97-AF65-F5344CB8AC3E}">
        <p14:creationId xmlns:p14="http://schemas.microsoft.com/office/powerpoint/2010/main" val="1921684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 3 images + Subheader + Content">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411485" y="-2"/>
            <a:ext cx="2732769" cy="312572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9" name="Picture Placeholder 2">
            <a:extLst>
              <a:ext uri="{FF2B5EF4-FFF2-40B4-BE49-F238E27FC236}">
                <a16:creationId xmlns:a16="http://schemas.microsoft.com/office/drawing/2014/main" id="{7C3882F6-52C9-6247-B200-01CD2C3D3ACB}"/>
              </a:ext>
            </a:extLst>
          </p:cNvPr>
          <p:cNvSpPr>
            <a:spLocks noGrp="1"/>
          </p:cNvSpPr>
          <p:nvPr>
            <p:ph type="pic" idx="16" hasCustomPrompt="1"/>
          </p:nvPr>
        </p:nvSpPr>
        <p:spPr>
          <a:xfrm>
            <a:off x="5999747" y="-2"/>
            <a:ext cx="2732769" cy="312572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40" name="Picture Placeholder 2">
            <a:extLst>
              <a:ext uri="{FF2B5EF4-FFF2-40B4-BE49-F238E27FC236}">
                <a16:creationId xmlns:a16="http://schemas.microsoft.com/office/drawing/2014/main" id="{F81B3965-6F17-EF4C-911F-7155CC8E4DDB}"/>
              </a:ext>
            </a:extLst>
          </p:cNvPr>
          <p:cNvSpPr>
            <a:spLocks noGrp="1"/>
          </p:cNvSpPr>
          <p:nvPr>
            <p:ph type="pic" idx="17" hasCustomPrompt="1"/>
          </p:nvPr>
        </p:nvSpPr>
        <p:spPr>
          <a:xfrm>
            <a:off x="3144255" y="2017779"/>
            <a:ext cx="2855494" cy="312572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 name="Text Placeholder 2">
            <a:extLst>
              <a:ext uri="{FF2B5EF4-FFF2-40B4-BE49-F238E27FC236}">
                <a16:creationId xmlns:a16="http://schemas.microsoft.com/office/drawing/2014/main" id="{14FA181E-66F1-EF41-ACE8-11D71825808F}"/>
              </a:ext>
            </a:extLst>
          </p:cNvPr>
          <p:cNvSpPr>
            <a:spLocks noGrp="1"/>
          </p:cNvSpPr>
          <p:nvPr>
            <p:ph type="body" sz="quarter" idx="18" hasCustomPrompt="1"/>
          </p:nvPr>
        </p:nvSpPr>
        <p:spPr>
          <a:xfrm>
            <a:off x="411164" y="3454049"/>
            <a:ext cx="2403475" cy="571375"/>
          </a:xfrm>
          <a:prstGeom prst="rect">
            <a:avLst/>
          </a:prstGeom>
        </p:spPr>
        <p:txBody>
          <a:bodyPr>
            <a:spAutoFit/>
          </a:bodyPr>
          <a:lstStyle>
            <a:lvl1pPr marL="0" indent="0">
              <a:buNone/>
              <a:defRPr sz="1500">
                <a:solidFill>
                  <a:srgbClr val="007A96"/>
                </a:solidFill>
                <a:latin typeface="Neue Haas Grotesk Text Pro" panose="020B0504020202020204" pitchFamily="34" charset="0"/>
              </a:defRPr>
            </a:lvl1pPr>
            <a:lvl2pPr marL="457189" indent="0">
              <a:buNone/>
              <a:defRPr sz="1700">
                <a:solidFill>
                  <a:srgbClr val="007A96"/>
                </a:solidFill>
              </a:defRPr>
            </a:lvl2pPr>
            <a:lvl3pPr marL="914378" indent="0">
              <a:buNone/>
              <a:defRPr sz="1700">
                <a:solidFill>
                  <a:srgbClr val="007A96"/>
                </a:solidFill>
              </a:defRPr>
            </a:lvl3pPr>
            <a:lvl4pPr marL="1371566" indent="0">
              <a:buNone/>
              <a:defRPr sz="1700">
                <a:solidFill>
                  <a:srgbClr val="007A96"/>
                </a:solidFill>
              </a:defRPr>
            </a:lvl4pPr>
            <a:lvl5pPr marL="1828754" indent="0">
              <a:buNone/>
              <a:defRPr sz="1700">
                <a:solidFill>
                  <a:srgbClr val="007A96"/>
                </a:solidFill>
              </a:defRPr>
            </a:lvl5pPr>
          </a:lstStyle>
          <a:p>
            <a:pPr lvl="0"/>
            <a:r>
              <a:rPr lang="en-US"/>
              <a:t>Lorem ipsum dolor sit amet</a:t>
            </a:r>
          </a:p>
        </p:txBody>
      </p:sp>
      <p:sp>
        <p:nvSpPr>
          <p:cNvPr id="42" name="Text Placeholder 2">
            <a:extLst>
              <a:ext uri="{FF2B5EF4-FFF2-40B4-BE49-F238E27FC236}">
                <a16:creationId xmlns:a16="http://schemas.microsoft.com/office/drawing/2014/main" id="{58C1B917-D576-E24D-A20D-D62544733BA4}"/>
              </a:ext>
            </a:extLst>
          </p:cNvPr>
          <p:cNvSpPr>
            <a:spLocks noGrp="1"/>
          </p:cNvSpPr>
          <p:nvPr>
            <p:ph type="body" sz="quarter" idx="20" hasCustomPrompt="1"/>
          </p:nvPr>
        </p:nvSpPr>
        <p:spPr>
          <a:xfrm>
            <a:off x="3408364" y="314609"/>
            <a:ext cx="2321877" cy="271293"/>
          </a:xfrm>
          <a:prstGeom prst="rect">
            <a:avLst/>
          </a:prstGeom>
        </p:spPr>
        <p:txBody>
          <a:bodyPr>
            <a:spAutoFit/>
          </a:bodyPr>
          <a:lstStyle>
            <a:lvl1pPr marL="0" indent="0">
              <a:buNone/>
              <a:defRPr sz="1500">
                <a:solidFill>
                  <a:srgbClr val="007A96"/>
                </a:solidFill>
                <a:latin typeface="Neue Haas Grotesk Text Pro" panose="020B0504020202020204" pitchFamily="34" charset="0"/>
              </a:defRPr>
            </a:lvl1pPr>
            <a:lvl2pPr marL="457189" indent="0">
              <a:buNone/>
              <a:defRPr sz="1700">
                <a:solidFill>
                  <a:srgbClr val="007A96"/>
                </a:solidFill>
              </a:defRPr>
            </a:lvl2pPr>
            <a:lvl3pPr marL="914378" indent="0">
              <a:buNone/>
              <a:defRPr sz="1700">
                <a:solidFill>
                  <a:srgbClr val="007A96"/>
                </a:solidFill>
              </a:defRPr>
            </a:lvl3pPr>
            <a:lvl4pPr marL="1371566" indent="0">
              <a:buNone/>
              <a:defRPr sz="1700">
                <a:solidFill>
                  <a:srgbClr val="007A96"/>
                </a:solidFill>
              </a:defRPr>
            </a:lvl4pPr>
            <a:lvl5pPr marL="1828754" indent="0">
              <a:buNone/>
              <a:defRPr sz="1700">
                <a:solidFill>
                  <a:srgbClr val="007A96"/>
                </a:solidFill>
              </a:defRPr>
            </a:lvl5pPr>
          </a:lstStyle>
          <a:p>
            <a:pPr lvl="0"/>
            <a:r>
              <a:rPr lang="en-US"/>
              <a:t>Lorem ipsum dolor sit</a:t>
            </a:r>
          </a:p>
        </p:txBody>
      </p:sp>
      <p:sp>
        <p:nvSpPr>
          <p:cNvPr id="44" name="Text Placeholder 2">
            <a:extLst>
              <a:ext uri="{FF2B5EF4-FFF2-40B4-BE49-F238E27FC236}">
                <a16:creationId xmlns:a16="http://schemas.microsoft.com/office/drawing/2014/main" id="{964159B8-CF34-1A44-9601-D60573706C33}"/>
              </a:ext>
            </a:extLst>
          </p:cNvPr>
          <p:cNvSpPr>
            <a:spLocks noGrp="1"/>
          </p:cNvSpPr>
          <p:nvPr>
            <p:ph type="body" sz="quarter" idx="22" hasCustomPrompt="1"/>
          </p:nvPr>
        </p:nvSpPr>
        <p:spPr>
          <a:xfrm>
            <a:off x="6324284" y="3454049"/>
            <a:ext cx="2403475" cy="571375"/>
          </a:xfrm>
          <a:prstGeom prst="rect">
            <a:avLst/>
          </a:prstGeom>
        </p:spPr>
        <p:txBody>
          <a:bodyPr>
            <a:spAutoFit/>
          </a:bodyPr>
          <a:lstStyle>
            <a:lvl1pPr marL="0" indent="0">
              <a:buNone/>
              <a:defRPr sz="1500">
                <a:solidFill>
                  <a:srgbClr val="007A96"/>
                </a:solidFill>
                <a:latin typeface="Neue Haas Grotesk Text Pro" panose="020B0504020202020204" pitchFamily="34" charset="0"/>
              </a:defRPr>
            </a:lvl1pPr>
            <a:lvl2pPr marL="457189" indent="0">
              <a:buNone/>
              <a:defRPr sz="1700">
                <a:solidFill>
                  <a:srgbClr val="007A96"/>
                </a:solidFill>
              </a:defRPr>
            </a:lvl2pPr>
            <a:lvl3pPr marL="914378" indent="0">
              <a:buNone/>
              <a:defRPr sz="1700">
                <a:solidFill>
                  <a:srgbClr val="007A96"/>
                </a:solidFill>
              </a:defRPr>
            </a:lvl3pPr>
            <a:lvl4pPr marL="1371566" indent="0">
              <a:buNone/>
              <a:defRPr sz="1700">
                <a:solidFill>
                  <a:srgbClr val="007A96"/>
                </a:solidFill>
              </a:defRPr>
            </a:lvl4pPr>
            <a:lvl5pPr marL="1828754" indent="0">
              <a:buNone/>
              <a:defRPr sz="1700">
                <a:solidFill>
                  <a:srgbClr val="007A96"/>
                </a:solidFill>
              </a:defRPr>
            </a:lvl5pPr>
          </a:lstStyle>
          <a:p>
            <a:pPr lvl="0"/>
            <a:r>
              <a:rPr lang="en-US"/>
              <a:t>Lorem ipsum dolor sit amet</a:t>
            </a:r>
          </a:p>
        </p:txBody>
      </p:sp>
      <p:sp>
        <p:nvSpPr>
          <p:cNvPr id="21" name="Text Placeholder 6">
            <a:extLst>
              <a:ext uri="{FF2B5EF4-FFF2-40B4-BE49-F238E27FC236}">
                <a16:creationId xmlns:a16="http://schemas.microsoft.com/office/drawing/2014/main" id="{7C2278EB-38DE-724A-BEF5-F88CC6AD0F2F}"/>
              </a:ext>
            </a:extLst>
          </p:cNvPr>
          <p:cNvSpPr>
            <a:spLocks noGrp="1"/>
          </p:cNvSpPr>
          <p:nvPr>
            <p:ph type="body" sz="quarter" idx="33" hasCustomPrompt="1"/>
          </p:nvPr>
        </p:nvSpPr>
        <p:spPr>
          <a:xfrm>
            <a:off x="418585" y="3758851"/>
            <a:ext cx="2403476" cy="796821"/>
          </a:xfrm>
          <a:prstGeom prst="rect">
            <a:avLst/>
          </a:prstGeom>
        </p:spPr>
        <p:txBody>
          <a:bodyPr>
            <a:spAutoFit/>
          </a:bodyPr>
          <a:lstStyle>
            <a:lvl1pPr marL="174625" indent="-174625">
              <a:buFont typeface="Wingdings" pitchFamily="2" charset="2"/>
              <a:buChar char="§"/>
              <a:tabLst/>
              <a:defRPr sz="1300">
                <a:latin typeface="Neue Haas Grotesk Text Pro" panose="020B0504020202020204" pitchFamily="34" charset="0"/>
              </a:defRPr>
            </a:lvl1pPr>
            <a:lvl2pPr marL="342900" indent="-168275">
              <a:tabLst/>
              <a:defRPr sz="1100">
                <a:latin typeface="Neue Haas Grotesk Text Pro" panose="020B0504020202020204" pitchFamily="34" charset="0"/>
              </a:defRPr>
            </a:lvl2pPr>
            <a:lvl3pPr marL="519113" indent="-176213">
              <a:tabLst/>
              <a:defRPr sz="9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
        <p:nvSpPr>
          <p:cNvPr id="22" name="Text Placeholder 6">
            <a:extLst>
              <a:ext uri="{FF2B5EF4-FFF2-40B4-BE49-F238E27FC236}">
                <a16:creationId xmlns:a16="http://schemas.microsoft.com/office/drawing/2014/main" id="{DA4091D8-F312-984F-971C-36FAF80DCC96}"/>
              </a:ext>
            </a:extLst>
          </p:cNvPr>
          <p:cNvSpPr>
            <a:spLocks noGrp="1"/>
          </p:cNvSpPr>
          <p:nvPr>
            <p:ph type="body" sz="quarter" idx="34" hasCustomPrompt="1"/>
          </p:nvPr>
        </p:nvSpPr>
        <p:spPr>
          <a:xfrm>
            <a:off x="3408364" y="626184"/>
            <a:ext cx="2321877" cy="796821"/>
          </a:xfrm>
          <a:prstGeom prst="rect">
            <a:avLst/>
          </a:prstGeom>
        </p:spPr>
        <p:txBody>
          <a:bodyPr>
            <a:spAutoFit/>
          </a:bodyPr>
          <a:lstStyle>
            <a:lvl1pPr marL="174625" indent="-174625">
              <a:buFont typeface="Wingdings" pitchFamily="2" charset="2"/>
              <a:buChar char="§"/>
              <a:tabLst/>
              <a:defRPr sz="1300">
                <a:latin typeface="Neue Haas Grotesk Text Pro" panose="020B0504020202020204" pitchFamily="34" charset="0"/>
              </a:defRPr>
            </a:lvl1pPr>
            <a:lvl2pPr marL="342900" indent="-168275">
              <a:tabLst/>
              <a:defRPr sz="1100">
                <a:latin typeface="Neue Haas Grotesk Text Pro" panose="020B0504020202020204" pitchFamily="34" charset="0"/>
              </a:defRPr>
            </a:lvl2pPr>
            <a:lvl3pPr marL="519113" indent="-176213">
              <a:tabLst/>
              <a:defRPr sz="9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
        <p:nvSpPr>
          <p:cNvPr id="24" name="Text Placeholder 6">
            <a:extLst>
              <a:ext uri="{FF2B5EF4-FFF2-40B4-BE49-F238E27FC236}">
                <a16:creationId xmlns:a16="http://schemas.microsoft.com/office/drawing/2014/main" id="{4A471AC1-7E9C-194E-88AE-ADA070405F15}"/>
              </a:ext>
            </a:extLst>
          </p:cNvPr>
          <p:cNvSpPr>
            <a:spLocks noGrp="1"/>
          </p:cNvSpPr>
          <p:nvPr>
            <p:ph type="body" sz="quarter" idx="35" hasCustomPrompt="1"/>
          </p:nvPr>
        </p:nvSpPr>
        <p:spPr>
          <a:xfrm>
            <a:off x="6311385" y="3758851"/>
            <a:ext cx="2403476" cy="796821"/>
          </a:xfrm>
          <a:prstGeom prst="rect">
            <a:avLst/>
          </a:prstGeom>
        </p:spPr>
        <p:txBody>
          <a:bodyPr>
            <a:spAutoFit/>
          </a:bodyPr>
          <a:lstStyle>
            <a:lvl1pPr marL="174625" indent="-174625">
              <a:buFont typeface="Wingdings" pitchFamily="2" charset="2"/>
              <a:buChar char="§"/>
              <a:tabLst/>
              <a:defRPr sz="1300">
                <a:latin typeface="Neue Haas Grotesk Text Pro" panose="020B0504020202020204" pitchFamily="34" charset="0"/>
              </a:defRPr>
            </a:lvl1pPr>
            <a:lvl2pPr marL="342900" indent="-168275">
              <a:tabLst/>
              <a:defRPr sz="1100">
                <a:latin typeface="Neue Haas Grotesk Text Pro" panose="020B0504020202020204" pitchFamily="34" charset="0"/>
              </a:defRPr>
            </a:lvl2pPr>
            <a:lvl3pPr marL="519113" indent="-176213">
              <a:tabLst/>
              <a:defRPr sz="9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82455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 4 images">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411484" y="-2"/>
            <a:ext cx="2574782" cy="155787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6" name="Picture Placeholder 2">
            <a:extLst>
              <a:ext uri="{FF2B5EF4-FFF2-40B4-BE49-F238E27FC236}">
                <a16:creationId xmlns:a16="http://schemas.microsoft.com/office/drawing/2014/main" id="{F5E8F7C9-6683-BB45-8C48-513D7BA12982}"/>
              </a:ext>
            </a:extLst>
          </p:cNvPr>
          <p:cNvSpPr>
            <a:spLocks noGrp="1"/>
          </p:cNvSpPr>
          <p:nvPr>
            <p:ph type="pic" idx="16" hasCustomPrompt="1"/>
          </p:nvPr>
        </p:nvSpPr>
        <p:spPr>
          <a:xfrm>
            <a:off x="3077400" y="-3"/>
            <a:ext cx="6066600"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2">
            <a:extLst>
              <a:ext uri="{FF2B5EF4-FFF2-40B4-BE49-F238E27FC236}">
                <a16:creationId xmlns:a16="http://schemas.microsoft.com/office/drawing/2014/main" id="{B5AD3CE6-C5CC-684E-B2B8-6036B1C36BF0}"/>
              </a:ext>
            </a:extLst>
          </p:cNvPr>
          <p:cNvSpPr>
            <a:spLocks noGrp="1"/>
          </p:cNvSpPr>
          <p:nvPr>
            <p:ph type="pic" idx="18" hasCustomPrompt="1"/>
          </p:nvPr>
        </p:nvSpPr>
        <p:spPr>
          <a:xfrm>
            <a:off x="-1" y="1668103"/>
            <a:ext cx="2986267" cy="1728794"/>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5" name="Picture Placeholder 2">
            <a:extLst>
              <a:ext uri="{FF2B5EF4-FFF2-40B4-BE49-F238E27FC236}">
                <a16:creationId xmlns:a16="http://schemas.microsoft.com/office/drawing/2014/main" id="{A91B088C-18DF-9C41-B598-F2420567ECFD}"/>
              </a:ext>
            </a:extLst>
          </p:cNvPr>
          <p:cNvSpPr>
            <a:spLocks noGrp="1"/>
          </p:cNvSpPr>
          <p:nvPr>
            <p:ph type="pic" idx="19" hasCustomPrompt="1"/>
          </p:nvPr>
        </p:nvSpPr>
        <p:spPr>
          <a:xfrm>
            <a:off x="-1" y="3507129"/>
            <a:ext cx="2986267" cy="1643604"/>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Tree>
    <p:extLst>
      <p:ext uri="{BB962C8B-B14F-4D97-AF65-F5344CB8AC3E}">
        <p14:creationId xmlns:p14="http://schemas.microsoft.com/office/powerpoint/2010/main" val="695579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 5 images">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411484" y="-2"/>
            <a:ext cx="2574782" cy="155787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6" name="Picture Placeholder 2">
            <a:extLst>
              <a:ext uri="{FF2B5EF4-FFF2-40B4-BE49-F238E27FC236}">
                <a16:creationId xmlns:a16="http://schemas.microsoft.com/office/drawing/2014/main" id="{F5E8F7C9-6683-BB45-8C48-513D7BA12982}"/>
              </a:ext>
            </a:extLst>
          </p:cNvPr>
          <p:cNvSpPr>
            <a:spLocks noGrp="1"/>
          </p:cNvSpPr>
          <p:nvPr>
            <p:ph type="pic" idx="16" hasCustomPrompt="1"/>
          </p:nvPr>
        </p:nvSpPr>
        <p:spPr>
          <a:xfrm>
            <a:off x="6319210" y="-3"/>
            <a:ext cx="2815086"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0" y="3336757"/>
            <a:ext cx="6216791" cy="184398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2">
            <a:extLst>
              <a:ext uri="{FF2B5EF4-FFF2-40B4-BE49-F238E27FC236}">
                <a16:creationId xmlns:a16="http://schemas.microsoft.com/office/drawing/2014/main" id="{B5AD3CE6-C5CC-684E-B2B8-6036B1C36BF0}"/>
              </a:ext>
            </a:extLst>
          </p:cNvPr>
          <p:cNvSpPr>
            <a:spLocks noGrp="1"/>
          </p:cNvSpPr>
          <p:nvPr>
            <p:ph type="pic" idx="18" hasCustomPrompt="1"/>
          </p:nvPr>
        </p:nvSpPr>
        <p:spPr>
          <a:xfrm>
            <a:off x="-1" y="1668378"/>
            <a:ext cx="2986267" cy="1557872"/>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6" name="Picture Placeholder 2">
            <a:extLst>
              <a:ext uri="{FF2B5EF4-FFF2-40B4-BE49-F238E27FC236}">
                <a16:creationId xmlns:a16="http://schemas.microsoft.com/office/drawing/2014/main" id="{4798D77E-688E-B84C-839C-8634908A10A3}"/>
              </a:ext>
            </a:extLst>
          </p:cNvPr>
          <p:cNvSpPr>
            <a:spLocks noGrp="1"/>
          </p:cNvSpPr>
          <p:nvPr>
            <p:ph type="pic" idx="19" hasCustomPrompt="1"/>
          </p:nvPr>
        </p:nvSpPr>
        <p:spPr>
          <a:xfrm>
            <a:off x="3088686" y="-2"/>
            <a:ext cx="3128104" cy="3226251"/>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Tree>
    <p:extLst>
      <p:ext uri="{BB962C8B-B14F-4D97-AF65-F5344CB8AC3E}">
        <p14:creationId xmlns:p14="http://schemas.microsoft.com/office/powerpoint/2010/main" val="135418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 3 images + Header + Subheader + Content">
    <p:spTree>
      <p:nvGrpSpPr>
        <p:cNvPr id="1" name=""/>
        <p:cNvGrpSpPr/>
        <p:nvPr/>
      </p:nvGrpSpPr>
      <p:grpSpPr>
        <a:xfrm>
          <a:off x="0" y="0"/>
          <a:ext cx="0" cy="0"/>
          <a:chOff x="0" y="0"/>
          <a:chExt cx="0" cy="0"/>
        </a:xfrm>
      </p:grpSpPr>
      <p:sp>
        <p:nvSpPr>
          <p:cNvPr id="23" name="SmartArt Placeholder 2">
            <a:extLst>
              <a:ext uri="{FF2B5EF4-FFF2-40B4-BE49-F238E27FC236}">
                <a16:creationId xmlns:a16="http://schemas.microsoft.com/office/drawing/2014/main" id="{E7C73241-B921-024D-A73C-844A2338327A}"/>
              </a:ext>
            </a:extLst>
          </p:cNvPr>
          <p:cNvSpPr>
            <a:spLocks noGrp="1"/>
          </p:cNvSpPr>
          <p:nvPr>
            <p:ph type="dgm" sz="quarter" idx="30"/>
          </p:nvPr>
        </p:nvSpPr>
        <p:spPr>
          <a:xfrm>
            <a:off x="6086271" y="-3236"/>
            <a:ext cx="3056627"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3045761" y="2307415"/>
            <a:ext cx="3040510" cy="232627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449907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 consectetur</a:t>
            </a:r>
            <a:endParaRPr lang="en-US" sz="3200">
              <a:latin typeface="Neue Haas Grotesk Text Pro" panose="020B0504020202020204" pitchFamily="34" charset="77"/>
            </a:endParaRPr>
          </a:p>
        </p:txBody>
      </p:sp>
      <p:sp>
        <p:nvSpPr>
          <p:cNvPr id="34" name="Text Placeholder 2">
            <a:extLst>
              <a:ext uri="{FF2B5EF4-FFF2-40B4-BE49-F238E27FC236}">
                <a16:creationId xmlns:a16="http://schemas.microsoft.com/office/drawing/2014/main" id="{CD19EA5C-F8C2-4444-8973-6EE91723068C}"/>
              </a:ext>
            </a:extLst>
          </p:cNvPr>
          <p:cNvSpPr>
            <a:spLocks noGrp="1"/>
          </p:cNvSpPr>
          <p:nvPr>
            <p:ph type="body" sz="quarter" idx="18" hasCustomPrompt="1"/>
          </p:nvPr>
        </p:nvSpPr>
        <p:spPr>
          <a:xfrm>
            <a:off x="6507487" y="352391"/>
            <a:ext cx="2260340" cy="530979"/>
          </a:xfrm>
          <a:prstGeom prst="rect">
            <a:avLst/>
          </a:prstGeom>
        </p:spPr>
        <p:txBody>
          <a:bodyPr>
            <a:spAutoFit/>
          </a:bodyPr>
          <a:lstStyle>
            <a:lvl1pPr marL="0" indent="0">
              <a:lnSpc>
                <a:spcPct val="120000"/>
              </a:lnSpc>
              <a:buNone/>
              <a:defRPr sz="1500">
                <a:solidFill>
                  <a:srgbClr val="007A96"/>
                </a:solidFill>
                <a:latin typeface="Neue Haas Grotesk Text Pro" panose="020B0504020202020204" pitchFamily="34" charset="0"/>
              </a:defRPr>
            </a:lvl1pPr>
            <a:lvl2pPr marL="457189" indent="0">
              <a:buNone/>
              <a:defRPr sz="1700">
                <a:solidFill>
                  <a:srgbClr val="007A96"/>
                </a:solidFill>
              </a:defRPr>
            </a:lvl2pPr>
            <a:lvl3pPr marL="914378" indent="0">
              <a:buNone/>
              <a:defRPr sz="1700">
                <a:solidFill>
                  <a:srgbClr val="007A96"/>
                </a:solidFill>
              </a:defRPr>
            </a:lvl3pPr>
            <a:lvl4pPr marL="1371566" indent="0">
              <a:buNone/>
              <a:defRPr sz="1700">
                <a:solidFill>
                  <a:srgbClr val="007A96"/>
                </a:solidFill>
              </a:defRPr>
            </a:lvl4pPr>
            <a:lvl5pPr marL="1828754" indent="0">
              <a:buNone/>
              <a:defRPr sz="1700">
                <a:solidFill>
                  <a:srgbClr val="007A96"/>
                </a:solidFill>
              </a:defRPr>
            </a:lvl5pPr>
          </a:lstStyle>
          <a:p>
            <a:pPr lvl="0"/>
            <a:r>
              <a:rPr lang="en-US"/>
              <a:t>Lorem ipsum dolor sit amet consectetur</a:t>
            </a:r>
          </a:p>
        </p:txBody>
      </p:sp>
      <p:sp>
        <p:nvSpPr>
          <p:cNvPr id="39" name="Picture Placeholder 2">
            <a:extLst>
              <a:ext uri="{FF2B5EF4-FFF2-40B4-BE49-F238E27FC236}">
                <a16:creationId xmlns:a16="http://schemas.microsoft.com/office/drawing/2014/main" id="{6BE32B42-BBF1-0641-A2EA-2871C822D909}"/>
              </a:ext>
            </a:extLst>
          </p:cNvPr>
          <p:cNvSpPr>
            <a:spLocks noGrp="1"/>
          </p:cNvSpPr>
          <p:nvPr>
            <p:ph type="pic" idx="20" hasCustomPrompt="1"/>
          </p:nvPr>
        </p:nvSpPr>
        <p:spPr>
          <a:xfrm>
            <a:off x="-9957" y="2307415"/>
            <a:ext cx="3040510" cy="232627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40" name="Picture Placeholder 2">
            <a:extLst>
              <a:ext uri="{FF2B5EF4-FFF2-40B4-BE49-F238E27FC236}">
                <a16:creationId xmlns:a16="http://schemas.microsoft.com/office/drawing/2014/main" id="{A6F7F2B2-1D5B-164A-9590-E571859F1EDF}"/>
              </a:ext>
            </a:extLst>
          </p:cNvPr>
          <p:cNvSpPr>
            <a:spLocks noGrp="1"/>
          </p:cNvSpPr>
          <p:nvPr>
            <p:ph type="pic" idx="21" hasCustomPrompt="1"/>
          </p:nvPr>
        </p:nvSpPr>
        <p:spPr>
          <a:xfrm>
            <a:off x="6086271" y="2307415"/>
            <a:ext cx="3040510" cy="232627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1" y="4905845"/>
            <a:ext cx="5252719"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22" name="Text Placeholder 6">
            <a:extLst>
              <a:ext uri="{FF2B5EF4-FFF2-40B4-BE49-F238E27FC236}">
                <a16:creationId xmlns:a16="http://schemas.microsoft.com/office/drawing/2014/main" id="{A0E7A286-4F60-714F-A18D-28BFD516EC3C}"/>
              </a:ext>
            </a:extLst>
          </p:cNvPr>
          <p:cNvSpPr>
            <a:spLocks noGrp="1"/>
          </p:cNvSpPr>
          <p:nvPr>
            <p:ph type="body" sz="quarter" idx="33" hasCustomPrompt="1"/>
          </p:nvPr>
        </p:nvSpPr>
        <p:spPr>
          <a:xfrm>
            <a:off x="6507487" y="1010322"/>
            <a:ext cx="2260339" cy="796821"/>
          </a:xfrm>
          <a:prstGeom prst="rect">
            <a:avLst/>
          </a:prstGeom>
        </p:spPr>
        <p:txBody>
          <a:bodyPr>
            <a:spAutoFit/>
          </a:bodyPr>
          <a:lstStyle>
            <a:lvl1pPr marL="174625" indent="-174625">
              <a:buFont typeface="Wingdings" pitchFamily="2" charset="2"/>
              <a:buChar char="§"/>
              <a:tabLst/>
              <a:defRPr sz="1300">
                <a:latin typeface="Neue Haas Grotesk Text Pro" panose="020B0504020202020204" pitchFamily="34" charset="0"/>
              </a:defRPr>
            </a:lvl1pPr>
            <a:lvl2pPr marL="342900" indent="-168275">
              <a:tabLst/>
              <a:defRPr sz="1100">
                <a:latin typeface="Neue Haas Grotesk Text Pro" panose="020B0504020202020204" pitchFamily="34" charset="0"/>
              </a:defRPr>
            </a:lvl2pPr>
            <a:lvl3pPr marL="519113" indent="-176213">
              <a:tabLst/>
              <a:defRPr sz="900">
                <a:latin typeface="Neue Haas Grotesk Text Pro" panose="020B0504020202020204" pitchFamily="34" charset="0"/>
              </a:defRPr>
            </a:lvl3pPr>
            <a:lvl4pPr marL="687388" indent="-168275">
              <a:tabLst/>
              <a:defRPr sz="900"/>
            </a:lvl4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2036538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 + Stat Callouts">
    <p:spTree>
      <p:nvGrpSpPr>
        <p:cNvPr id="1" name=""/>
        <p:cNvGrpSpPr/>
        <p:nvPr/>
      </p:nvGrpSpPr>
      <p:grpSpPr>
        <a:xfrm>
          <a:off x="0" y="0"/>
          <a:ext cx="0" cy="0"/>
          <a:chOff x="0" y="0"/>
          <a:chExt cx="0" cy="0"/>
        </a:xfrm>
      </p:grpSpPr>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0" y="3434030"/>
            <a:ext cx="9144000" cy="173636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3515231"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40081" y="3648312"/>
            <a:ext cx="1380106"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640081" y="4170651"/>
            <a:ext cx="1380106"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ut</a:t>
            </a:r>
            <a:r>
              <a:rPr lang="en-US"/>
              <a:t> elite</a:t>
            </a:r>
          </a:p>
        </p:txBody>
      </p:sp>
      <p:sp>
        <p:nvSpPr>
          <p:cNvPr id="47" name="Text Placeholder 4">
            <a:extLst>
              <a:ext uri="{FF2B5EF4-FFF2-40B4-BE49-F238E27FC236}">
                <a16:creationId xmlns:a16="http://schemas.microsoft.com/office/drawing/2014/main" id="{F7F43DE8-EC46-DF4E-870D-73494F8D0ED1}"/>
              </a:ext>
            </a:extLst>
          </p:cNvPr>
          <p:cNvSpPr>
            <a:spLocks noGrp="1"/>
          </p:cNvSpPr>
          <p:nvPr>
            <p:ph type="body" sz="quarter" idx="48" hasCustomPrompt="1"/>
          </p:nvPr>
        </p:nvSpPr>
        <p:spPr>
          <a:xfrm>
            <a:off x="2876463" y="3648312"/>
            <a:ext cx="1380106"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48" name="Text Placeholder 2">
            <a:extLst>
              <a:ext uri="{FF2B5EF4-FFF2-40B4-BE49-F238E27FC236}">
                <a16:creationId xmlns:a16="http://schemas.microsoft.com/office/drawing/2014/main" id="{4523F0AF-49BC-8741-A395-A4888CD32886}"/>
              </a:ext>
            </a:extLst>
          </p:cNvPr>
          <p:cNvSpPr>
            <a:spLocks noGrp="1"/>
          </p:cNvSpPr>
          <p:nvPr>
            <p:ph type="body" sz="quarter" idx="49" hasCustomPrompt="1"/>
          </p:nvPr>
        </p:nvSpPr>
        <p:spPr>
          <a:xfrm>
            <a:off x="2876463" y="4170651"/>
            <a:ext cx="1380106"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ut</a:t>
            </a:r>
            <a:r>
              <a:rPr lang="en-US"/>
              <a:t> elite</a:t>
            </a:r>
          </a:p>
        </p:txBody>
      </p:sp>
      <p:sp>
        <p:nvSpPr>
          <p:cNvPr id="49" name="Text Placeholder 4">
            <a:extLst>
              <a:ext uri="{FF2B5EF4-FFF2-40B4-BE49-F238E27FC236}">
                <a16:creationId xmlns:a16="http://schemas.microsoft.com/office/drawing/2014/main" id="{4EC3B912-166E-9845-8110-A44349458BCC}"/>
              </a:ext>
            </a:extLst>
          </p:cNvPr>
          <p:cNvSpPr>
            <a:spLocks noGrp="1"/>
          </p:cNvSpPr>
          <p:nvPr>
            <p:ph type="body" sz="quarter" idx="50" hasCustomPrompt="1"/>
          </p:nvPr>
        </p:nvSpPr>
        <p:spPr>
          <a:xfrm>
            <a:off x="5112843" y="3648312"/>
            <a:ext cx="1380106"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0" name="Text Placeholder 2">
            <a:extLst>
              <a:ext uri="{FF2B5EF4-FFF2-40B4-BE49-F238E27FC236}">
                <a16:creationId xmlns:a16="http://schemas.microsoft.com/office/drawing/2014/main" id="{E6838D0B-889C-2547-88AC-B4673DDCDBD8}"/>
              </a:ext>
            </a:extLst>
          </p:cNvPr>
          <p:cNvSpPr>
            <a:spLocks noGrp="1"/>
          </p:cNvSpPr>
          <p:nvPr>
            <p:ph type="body" sz="quarter" idx="51" hasCustomPrompt="1"/>
          </p:nvPr>
        </p:nvSpPr>
        <p:spPr>
          <a:xfrm>
            <a:off x="5112843" y="4170651"/>
            <a:ext cx="1380106"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ut</a:t>
            </a:r>
            <a:r>
              <a:rPr lang="en-US"/>
              <a:t> elite</a:t>
            </a:r>
          </a:p>
        </p:txBody>
      </p:sp>
      <p:sp>
        <p:nvSpPr>
          <p:cNvPr id="51" name="Text Placeholder 4">
            <a:extLst>
              <a:ext uri="{FF2B5EF4-FFF2-40B4-BE49-F238E27FC236}">
                <a16:creationId xmlns:a16="http://schemas.microsoft.com/office/drawing/2014/main" id="{27F581FC-D5FA-5646-B4CD-443585935A62}"/>
              </a:ext>
            </a:extLst>
          </p:cNvPr>
          <p:cNvSpPr>
            <a:spLocks noGrp="1"/>
          </p:cNvSpPr>
          <p:nvPr>
            <p:ph type="body" sz="quarter" idx="52" hasCustomPrompt="1"/>
          </p:nvPr>
        </p:nvSpPr>
        <p:spPr>
          <a:xfrm>
            <a:off x="7349226" y="3648312"/>
            <a:ext cx="1380106" cy="578813"/>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2" name="Text Placeholder 2">
            <a:extLst>
              <a:ext uri="{FF2B5EF4-FFF2-40B4-BE49-F238E27FC236}">
                <a16:creationId xmlns:a16="http://schemas.microsoft.com/office/drawing/2014/main" id="{A9905821-EB7D-884F-AD1E-C60C0BBDB745}"/>
              </a:ext>
            </a:extLst>
          </p:cNvPr>
          <p:cNvSpPr>
            <a:spLocks noGrp="1"/>
          </p:cNvSpPr>
          <p:nvPr>
            <p:ph type="body" sz="quarter" idx="53" hasCustomPrompt="1"/>
          </p:nvPr>
        </p:nvSpPr>
        <p:spPr>
          <a:xfrm>
            <a:off x="7349226" y="4170651"/>
            <a:ext cx="1380106"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ut</a:t>
            </a:r>
            <a:r>
              <a:rPr lang="en-US"/>
              <a:t> elite</a:t>
            </a:r>
          </a:p>
        </p:txBody>
      </p:sp>
      <p:sp>
        <p:nvSpPr>
          <p:cNvPr id="53" name="Text Placeholder 4">
            <a:extLst>
              <a:ext uri="{FF2B5EF4-FFF2-40B4-BE49-F238E27FC236}">
                <a16:creationId xmlns:a16="http://schemas.microsoft.com/office/drawing/2014/main" id="{26E28FD4-2E11-2C49-9726-FE6A6E2AEDBB}"/>
              </a:ext>
            </a:extLst>
          </p:cNvPr>
          <p:cNvSpPr>
            <a:spLocks noGrp="1"/>
          </p:cNvSpPr>
          <p:nvPr>
            <p:ph type="body" sz="quarter" idx="54" hasCustomPrompt="1"/>
          </p:nvPr>
        </p:nvSpPr>
        <p:spPr>
          <a:xfrm>
            <a:off x="640082" y="1589821"/>
            <a:ext cx="3515230" cy="307456"/>
          </a:xfrm>
          <a:prstGeom prst="rect">
            <a:avLst/>
          </a:prstGeom>
        </p:spPr>
        <p:txBody>
          <a:bodyPr>
            <a:spAutoFit/>
          </a:bodyPr>
          <a:lstStyle>
            <a:lvl1pPr marL="0" indent="0" algn="l">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Chart Title Goes Here</a:t>
            </a:r>
          </a:p>
        </p:txBody>
      </p:sp>
      <p:sp>
        <p:nvSpPr>
          <p:cNvPr id="4" name="Chart Placeholder 3">
            <a:extLst>
              <a:ext uri="{FF2B5EF4-FFF2-40B4-BE49-F238E27FC236}">
                <a16:creationId xmlns:a16="http://schemas.microsoft.com/office/drawing/2014/main" id="{F7C0EB34-57FB-7D46-8DF7-B25BC6091207}"/>
              </a:ext>
            </a:extLst>
          </p:cNvPr>
          <p:cNvSpPr>
            <a:spLocks noGrp="1"/>
          </p:cNvSpPr>
          <p:nvPr>
            <p:ph type="chart" sz="quarter" idx="55"/>
          </p:nvPr>
        </p:nvSpPr>
        <p:spPr>
          <a:xfrm>
            <a:off x="4572001" y="274638"/>
            <a:ext cx="4157663" cy="2862262"/>
          </a:xfrm>
          <a:prstGeom prst="rect">
            <a:avLst/>
          </a:prstGeom>
        </p:spPr>
        <p:txBody>
          <a:bodyPr>
            <a:noAutofit/>
          </a:bodyPr>
          <a:lstStyle>
            <a:lvl1pPr marL="0" indent="0">
              <a:buNone/>
              <a:defRPr>
                <a:latin typeface="Neue Haas Grotesk Text Pro" panose="020B0504020202020204" pitchFamily="34" charset="0"/>
              </a:defRPr>
            </a:lvl1pPr>
          </a:lstStyle>
          <a:p>
            <a:endParaRPr lang="en-US"/>
          </a:p>
        </p:txBody>
      </p:sp>
      <p:sp>
        <p:nvSpPr>
          <p:cNvPr id="7" name="SmartArt Placeholder 6">
            <a:extLst>
              <a:ext uri="{FF2B5EF4-FFF2-40B4-BE49-F238E27FC236}">
                <a16:creationId xmlns:a16="http://schemas.microsoft.com/office/drawing/2014/main" id="{AFC02AC8-0EF9-7E40-9A2A-F296B3ECE46B}"/>
              </a:ext>
            </a:extLst>
          </p:cNvPr>
          <p:cNvSpPr>
            <a:spLocks noGrp="1"/>
          </p:cNvSpPr>
          <p:nvPr>
            <p:ph type="dgm" sz="quarter" idx="56"/>
          </p:nvPr>
        </p:nvSpPr>
        <p:spPr>
          <a:xfrm>
            <a:off x="639763" y="1955800"/>
            <a:ext cx="188912" cy="190500"/>
          </a:xfrm>
          <a:prstGeom prst="rect">
            <a:avLst/>
          </a:prstGeom>
          <a:solidFill>
            <a:schemeClr val="accent1"/>
          </a:solidFill>
        </p:spPr>
        <p:txBody>
          <a:bodyPr>
            <a:noAutofit/>
          </a:bodyPr>
          <a:lstStyle>
            <a:lvl1pPr marL="0" indent="0">
              <a:buNone/>
              <a:defRPr sz="100">
                <a:noFill/>
                <a:latin typeface="Neue Haas Grotesk Text Pro" panose="020B0504020202020204" pitchFamily="34" charset="0"/>
              </a:defRPr>
            </a:lvl1pPr>
          </a:lstStyle>
          <a:p>
            <a:endParaRPr lang="en-US"/>
          </a:p>
        </p:txBody>
      </p:sp>
      <p:sp>
        <p:nvSpPr>
          <p:cNvPr id="59" name="Text Placeholder 2">
            <a:extLst>
              <a:ext uri="{FF2B5EF4-FFF2-40B4-BE49-F238E27FC236}">
                <a16:creationId xmlns:a16="http://schemas.microsoft.com/office/drawing/2014/main" id="{98AF8C59-9DB1-8240-9EC6-B0448192869B}"/>
              </a:ext>
            </a:extLst>
          </p:cNvPr>
          <p:cNvSpPr>
            <a:spLocks noGrp="1"/>
          </p:cNvSpPr>
          <p:nvPr>
            <p:ph type="body" sz="quarter" idx="57" hasCustomPrompt="1"/>
          </p:nvPr>
        </p:nvSpPr>
        <p:spPr>
          <a:xfrm>
            <a:off x="937793" y="1948447"/>
            <a:ext cx="3217518"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1 </a:t>
            </a:r>
          </a:p>
        </p:txBody>
      </p:sp>
      <p:sp>
        <p:nvSpPr>
          <p:cNvPr id="60" name="SmartArt Placeholder 6">
            <a:extLst>
              <a:ext uri="{FF2B5EF4-FFF2-40B4-BE49-F238E27FC236}">
                <a16:creationId xmlns:a16="http://schemas.microsoft.com/office/drawing/2014/main" id="{8296B3AE-8345-A646-9A37-54862ECD6586}"/>
              </a:ext>
            </a:extLst>
          </p:cNvPr>
          <p:cNvSpPr>
            <a:spLocks noGrp="1"/>
          </p:cNvSpPr>
          <p:nvPr>
            <p:ph type="dgm" sz="quarter" idx="58"/>
          </p:nvPr>
        </p:nvSpPr>
        <p:spPr>
          <a:xfrm>
            <a:off x="639763" y="2274777"/>
            <a:ext cx="188912" cy="190500"/>
          </a:xfrm>
          <a:prstGeom prst="rect">
            <a:avLst/>
          </a:prstGeom>
          <a:solidFill>
            <a:schemeClr val="accent3"/>
          </a:solidFill>
        </p:spPr>
        <p:txBody>
          <a:bodyPr>
            <a:noAutofit/>
          </a:bodyPr>
          <a:lstStyle>
            <a:lvl1pPr marL="0" indent="0">
              <a:buNone/>
              <a:defRPr sz="100">
                <a:noFill/>
                <a:latin typeface="Neue Haas Grotesk Text Pro" panose="020B0504020202020204" pitchFamily="34" charset="0"/>
              </a:defRPr>
            </a:lvl1pPr>
          </a:lstStyle>
          <a:p>
            <a:endParaRPr lang="en-US"/>
          </a:p>
        </p:txBody>
      </p:sp>
      <p:sp>
        <p:nvSpPr>
          <p:cNvPr id="61" name="Text Placeholder 2">
            <a:extLst>
              <a:ext uri="{FF2B5EF4-FFF2-40B4-BE49-F238E27FC236}">
                <a16:creationId xmlns:a16="http://schemas.microsoft.com/office/drawing/2014/main" id="{A31D47E6-8C63-674F-92F0-FAEC2FF839D7}"/>
              </a:ext>
            </a:extLst>
          </p:cNvPr>
          <p:cNvSpPr>
            <a:spLocks noGrp="1"/>
          </p:cNvSpPr>
          <p:nvPr>
            <p:ph type="body" sz="quarter" idx="59" hasCustomPrompt="1"/>
          </p:nvPr>
        </p:nvSpPr>
        <p:spPr>
          <a:xfrm>
            <a:off x="937793" y="2270968"/>
            <a:ext cx="3217518"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2</a:t>
            </a:r>
          </a:p>
        </p:txBody>
      </p:sp>
      <p:sp>
        <p:nvSpPr>
          <p:cNvPr id="62" name="SmartArt Placeholder 6">
            <a:extLst>
              <a:ext uri="{FF2B5EF4-FFF2-40B4-BE49-F238E27FC236}">
                <a16:creationId xmlns:a16="http://schemas.microsoft.com/office/drawing/2014/main" id="{6B329B0C-80AA-4748-B187-1BADEFA99577}"/>
              </a:ext>
            </a:extLst>
          </p:cNvPr>
          <p:cNvSpPr>
            <a:spLocks noGrp="1"/>
          </p:cNvSpPr>
          <p:nvPr>
            <p:ph type="dgm" sz="quarter" idx="60"/>
          </p:nvPr>
        </p:nvSpPr>
        <p:spPr>
          <a:xfrm>
            <a:off x="639763" y="2593754"/>
            <a:ext cx="188912" cy="190500"/>
          </a:xfrm>
          <a:prstGeom prst="rect">
            <a:avLst/>
          </a:prstGeom>
          <a:solidFill>
            <a:schemeClr val="accent4"/>
          </a:solidFill>
        </p:spPr>
        <p:txBody>
          <a:bodyPr>
            <a:noAutofit/>
          </a:bodyPr>
          <a:lstStyle>
            <a:lvl1pPr marL="0" indent="0">
              <a:buNone/>
              <a:defRPr sz="100">
                <a:noFill/>
                <a:latin typeface="Neue Haas Grotesk Text Pro" panose="020B0504020202020204" pitchFamily="34" charset="0"/>
              </a:defRPr>
            </a:lvl1pPr>
          </a:lstStyle>
          <a:p>
            <a:endParaRPr lang="en-US"/>
          </a:p>
        </p:txBody>
      </p:sp>
      <p:sp>
        <p:nvSpPr>
          <p:cNvPr id="63" name="Text Placeholder 2">
            <a:extLst>
              <a:ext uri="{FF2B5EF4-FFF2-40B4-BE49-F238E27FC236}">
                <a16:creationId xmlns:a16="http://schemas.microsoft.com/office/drawing/2014/main" id="{5E49D786-7609-B24D-830A-3CBFCA80B19E}"/>
              </a:ext>
            </a:extLst>
          </p:cNvPr>
          <p:cNvSpPr>
            <a:spLocks noGrp="1"/>
          </p:cNvSpPr>
          <p:nvPr>
            <p:ph type="body" sz="quarter" idx="61" hasCustomPrompt="1"/>
          </p:nvPr>
        </p:nvSpPr>
        <p:spPr>
          <a:xfrm>
            <a:off x="937793" y="2593489"/>
            <a:ext cx="3217518"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3</a:t>
            </a:r>
          </a:p>
        </p:txBody>
      </p:sp>
      <p:sp>
        <p:nvSpPr>
          <p:cNvPr id="64" name="SmartArt Placeholder 6">
            <a:extLst>
              <a:ext uri="{FF2B5EF4-FFF2-40B4-BE49-F238E27FC236}">
                <a16:creationId xmlns:a16="http://schemas.microsoft.com/office/drawing/2014/main" id="{D19EF3FA-D6CA-2344-A1C1-84F4A533992B}"/>
              </a:ext>
            </a:extLst>
          </p:cNvPr>
          <p:cNvSpPr>
            <a:spLocks noGrp="1"/>
          </p:cNvSpPr>
          <p:nvPr>
            <p:ph type="dgm" sz="quarter" idx="62"/>
          </p:nvPr>
        </p:nvSpPr>
        <p:spPr>
          <a:xfrm>
            <a:off x="639763" y="2912731"/>
            <a:ext cx="188912" cy="190500"/>
          </a:xfrm>
          <a:prstGeom prst="rect">
            <a:avLst/>
          </a:prstGeom>
          <a:solidFill>
            <a:schemeClr val="accent5"/>
          </a:solidFill>
        </p:spPr>
        <p:txBody>
          <a:bodyPr>
            <a:noAutofit/>
          </a:bodyPr>
          <a:lstStyle>
            <a:lvl1pPr marL="0" indent="0">
              <a:buNone/>
              <a:defRPr sz="100">
                <a:noFill/>
                <a:latin typeface="Neue Haas Grotesk Text Pro" panose="020B0504020202020204" pitchFamily="34" charset="0"/>
              </a:defRPr>
            </a:lvl1pPr>
          </a:lstStyle>
          <a:p>
            <a:endParaRPr lang="en-US"/>
          </a:p>
        </p:txBody>
      </p:sp>
      <p:sp>
        <p:nvSpPr>
          <p:cNvPr id="65" name="Text Placeholder 2">
            <a:extLst>
              <a:ext uri="{FF2B5EF4-FFF2-40B4-BE49-F238E27FC236}">
                <a16:creationId xmlns:a16="http://schemas.microsoft.com/office/drawing/2014/main" id="{5CDBC3E3-CDDF-3942-8D91-10009EFA4C3D}"/>
              </a:ext>
            </a:extLst>
          </p:cNvPr>
          <p:cNvSpPr>
            <a:spLocks noGrp="1"/>
          </p:cNvSpPr>
          <p:nvPr>
            <p:ph type="body" sz="quarter" idx="63" hasCustomPrompt="1"/>
          </p:nvPr>
        </p:nvSpPr>
        <p:spPr>
          <a:xfrm>
            <a:off x="937793" y="2916011"/>
            <a:ext cx="3217518"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4</a:t>
            </a:r>
          </a:p>
        </p:txBody>
      </p:sp>
      <p:sp>
        <p:nvSpPr>
          <p:cNvPr id="25" name="Content Placeholder 3">
            <a:extLst>
              <a:ext uri="{FF2B5EF4-FFF2-40B4-BE49-F238E27FC236}">
                <a16:creationId xmlns:a16="http://schemas.microsoft.com/office/drawing/2014/main" id="{E580198B-3FD3-6A46-D414-2D141101FD22}"/>
              </a:ext>
            </a:extLst>
          </p:cNvPr>
          <p:cNvSpPr>
            <a:spLocks noGrp="1"/>
          </p:cNvSpPr>
          <p:nvPr>
            <p:ph sz="quarter" idx="15" hasCustomPrompt="1"/>
          </p:nvPr>
        </p:nvSpPr>
        <p:spPr>
          <a:xfrm>
            <a:off x="639763" y="4898800"/>
            <a:ext cx="8058150"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4597607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 Stat Callouts + Sidebar">
    <p:spTree>
      <p:nvGrpSpPr>
        <p:cNvPr id="1" name=""/>
        <p:cNvGrpSpPr/>
        <p:nvPr/>
      </p:nvGrpSpPr>
      <p:grpSpPr>
        <a:xfrm>
          <a:off x="0" y="0"/>
          <a:ext cx="0" cy="0"/>
          <a:chOff x="0" y="0"/>
          <a:chExt cx="0" cy="0"/>
        </a:xfrm>
      </p:grpSpPr>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4572000" y="1"/>
            <a:ext cx="4572000" cy="5143500"/>
          </a:xfrm>
          <a:prstGeom prst="rect">
            <a:avLst/>
          </a:prstGeom>
          <a:solidFill>
            <a:schemeClr val="bg2"/>
          </a:solidFill>
        </p:spPr>
        <p:txBody>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3515231"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40081" y="1507958"/>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1743310" y="1613558"/>
            <a:ext cx="2412002"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3" name="Text Placeholder 4">
            <a:extLst>
              <a:ext uri="{FF2B5EF4-FFF2-40B4-BE49-F238E27FC236}">
                <a16:creationId xmlns:a16="http://schemas.microsoft.com/office/drawing/2014/main" id="{26E28FD4-2E11-2C49-9726-FE6A6E2AEDBB}"/>
              </a:ext>
            </a:extLst>
          </p:cNvPr>
          <p:cNvSpPr>
            <a:spLocks noGrp="1"/>
          </p:cNvSpPr>
          <p:nvPr>
            <p:ph type="body" sz="quarter" idx="54" hasCustomPrompt="1"/>
          </p:nvPr>
        </p:nvSpPr>
        <p:spPr>
          <a:xfrm>
            <a:off x="5159313" y="347275"/>
            <a:ext cx="3515230" cy="307456"/>
          </a:xfrm>
          <a:prstGeom prst="rect">
            <a:avLst/>
          </a:prstGeom>
        </p:spPr>
        <p:txBody>
          <a:bodyPr>
            <a:spAutoFit/>
          </a:bodyPr>
          <a:lstStyle>
            <a:lvl1pPr marL="0" indent="0" algn="l">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Chart Title Goes Here</a:t>
            </a:r>
          </a:p>
        </p:txBody>
      </p:sp>
      <p:sp>
        <p:nvSpPr>
          <p:cNvPr id="4" name="Chart Placeholder 3">
            <a:extLst>
              <a:ext uri="{FF2B5EF4-FFF2-40B4-BE49-F238E27FC236}">
                <a16:creationId xmlns:a16="http://schemas.microsoft.com/office/drawing/2014/main" id="{F7C0EB34-57FB-7D46-8DF7-B25BC6091207}"/>
              </a:ext>
            </a:extLst>
          </p:cNvPr>
          <p:cNvSpPr>
            <a:spLocks noGrp="1"/>
          </p:cNvSpPr>
          <p:nvPr>
            <p:ph type="chart" sz="quarter" idx="55"/>
          </p:nvPr>
        </p:nvSpPr>
        <p:spPr>
          <a:xfrm>
            <a:off x="5159312" y="1600237"/>
            <a:ext cx="3514728" cy="3195988"/>
          </a:xfrm>
          <a:prstGeom prst="rect">
            <a:avLst/>
          </a:prstGeom>
        </p:spPr>
        <p:txBody>
          <a:bodyPr/>
          <a:lstStyle>
            <a:lvl1pPr marL="0" indent="0">
              <a:buNone/>
              <a:defRPr>
                <a:latin typeface="Neue Haas Grotesk Text Pro" panose="020B0504020202020204" pitchFamily="34" charset="0"/>
              </a:defRPr>
            </a:lvl1pPr>
          </a:lstStyle>
          <a:p>
            <a:endParaRPr lang="en-US"/>
          </a:p>
        </p:txBody>
      </p:sp>
      <p:sp>
        <p:nvSpPr>
          <p:cNvPr id="7" name="SmartArt Placeholder 6">
            <a:extLst>
              <a:ext uri="{FF2B5EF4-FFF2-40B4-BE49-F238E27FC236}">
                <a16:creationId xmlns:a16="http://schemas.microsoft.com/office/drawing/2014/main" id="{AFC02AC8-0EF9-7E40-9A2A-F296B3ECE46B}"/>
              </a:ext>
            </a:extLst>
          </p:cNvPr>
          <p:cNvSpPr>
            <a:spLocks noGrp="1"/>
          </p:cNvSpPr>
          <p:nvPr>
            <p:ph type="dgm" sz="quarter" idx="56"/>
          </p:nvPr>
        </p:nvSpPr>
        <p:spPr>
          <a:xfrm>
            <a:off x="5158995" y="713254"/>
            <a:ext cx="188912" cy="190500"/>
          </a:xfrm>
          <a:prstGeom prst="rect">
            <a:avLst/>
          </a:prstGeom>
          <a:solidFill>
            <a:schemeClr val="accent1"/>
          </a:solidFill>
        </p:spPr>
        <p:txBody>
          <a:bodyPr>
            <a:normAutofit/>
          </a:bodyPr>
          <a:lstStyle>
            <a:lvl1pPr marL="0" indent="0">
              <a:buNone/>
              <a:defRPr sz="100">
                <a:noFill/>
                <a:latin typeface="Neue Haas Grotesk Text Pro" panose="020B0504020202020204" pitchFamily="34" charset="0"/>
              </a:defRPr>
            </a:lvl1pPr>
          </a:lstStyle>
          <a:p>
            <a:endParaRPr lang="en-US"/>
          </a:p>
        </p:txBody>
      </p:sp>
      <p:sp>
        <p:nvSpPr>
          <p:cNvPr id="59" name="Text Placeholder 2">
            <a:extLst>
              <a:ext uri="{FF2B5EF4-FFF2-40B4-BE49-F238E27FC236}">
                <a16:creationId xmlns:a16="http://schemas.microsoft.com/office/drawing/2014/main" id="{98AF8C59-9DB1-8240-9EC6-B0448192869B}"/>
              </a:ext>
            </a:extLst>
          </p:cNvPr>
          <p:cNvSpPr>
            <a:spLocks noGrp="1"/>
          </p:cNvSpPr>
          <p:nvPr>
            <p:ph type="body" sz="quarter" idx="57" hasCustomPrompt="1"/>
          </p:nvPr>
        </p:nvSpPr>
        <p:spPr>
          <a:xfrm>
            <a:off x="5457025" y="705901"/>
            <a:ext cx="1318629"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1 </a:t>
            </a:r>
          </a:p>
        </p:txBody>
      </p:sp>
      <p:sp>
        <p:nvSpPr>
          <p:cNvPr id="34" name="SmartArt Placeholder 6">
            <a:extLst>
              <a:ext uri="{FF2B5EF4-FFF2-40B4-BE49-F238E27FC236}">
                <a16:creationId xmlns:a16="http://schemas.microsoft.com/office/drawing/2014/main" id="{4C0A212D-B6BE-FA41-9194-6F2EBA9E97BD}"/>
              </a:ext>
            </a:extLst>
          </p:cNvPr>
          <p:cNvSpPr>
            <a:spLocks noGrp="1"/>
          </p:cNvSpPr>
          <p:nvPr>
            <p:ph type="dgm" sz="quarter" idx="58"/>
          </p:nvPr>
        </p:nvSpPr>
        <p:spPr>
          <a:xfrm>
            <a:off x="5158995" y="1032231"/>
            <a:ext cx="188912" cy="190500"/>
          </a:xfrm>
          <a:prstGeom prst="rect">
            <a:avLst/>
          </a:prstGeom>
          <a:solidFill>
            <a:schemeClr val="accent3"/>
          </a:solidFill>
        </p:spPr>
        <p:txBody>
          <a:bodyPr>
            <a:normAutofit/>
          </a:bodyPr>
          <a:lstStyle>
            <a:lvl1pPr marL="0" indent="0">
              <a:buNone/>
              <a:defRPr sz="100">
                <a:noFill/>
                <a:latin typeface="Neue Haas Grotesk Text Pro" panose="020B0504020202020204" pitchFamily="34" charset="0"/>
              </a:defRPr>
            </a:lvl1pPr>
          </a:lstStyle>
          <a:p>
            <a:endParaRPr lang="en-US"/>
          </a:p>
        </p:txBody>
      </p:sp>
      <p:sp>
        <p:nvSpPr>
          <p:cNvPr id="35" name="Text Placeholder 2">
            <a:extLst>
              <a:ext uri="{FF2B5EF4-FFF2-40B4-BE49-F238E27FC236}">
                <a16:creationId xmlns:a16="http://schemas.microsoft.com/office/drawing/2014/main" id="{09659151-92B2-D046-A14E-AD6482E89C48}"/>
              </a:ext>
            </a:extLst>
          </p:cNvPr>
          <p:cNvSpPr>
            <a:spLocks noGrp="1"/>
          </p:cNvSpPr>
          <p:nvPr>
            <p:ph type="body" sz="quarter" idx="59" hasCustomPrompt="1"/>
          </p:nvPr>
        </p:nvSpPr>
        <p:spPr>
          <a:xfrm>
            <a:off x="5457025" y="1024878"/>
            <a:ext cx="1318629"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2 </a:t>
            </a:r>
          </a:p>
        </p:txBody>
      </p:sp>
      <p:sp>
        <p:nvSpPr>
          <p:cNvPr id="36" name="SmartArt Placeholder 6">
            <a:extLst>
              <a:ext uri="{FF2B5EF4-FFF2-40B4-BE49-F238E27FC236}">
                <a16:creationId xmlns:a16="http://schemas.microsoft.com/office/drawing/2014/main" id="{BEE6F80F-F1D4-2643-8F93-BC658B00C6F3}"/>
              </a:ext>
            </a:extLst>
          </p:cNvPr>
          <p:cNvSpPr>
            <a:spLocks noGrp="1"/>
          </p:cNvSpPr>
          <p:nvPr>
            <p:ph type="dgm" sz="quarter" idx="60"/>
          </p:nvPr>
        </p:nvSpPr>
        <p:spPr>
          <a:xfrm>
            <a:off x="7059586" y="713254"/>
            <a:ext cx="188912" cy="190500"/>
          </a:xfrm>
          <a:prstGeom prst="rect">
            <a:avLst/>
          </a:prstGeom>
          <a:solidFill>
            <a:schemeClr val="accent4"/>
          </a:solidFill>
        </p:spPr>
        <p:txBody>
          <a:bodyPr>
            <a:normAutofit/>
          </a:bodyPr>
          <a:lstStyle>
            <a:lvl1pPr marL="0" indent="0">
              <a:buNone/>
              <a:defRPr sz="100">
                <a:noFill/>
                <a:latin typeface="Neue Haas Grotesk Text Pro" panose="020B0504020202020204" pitchFamily="34" charset="0"/>
              </a:defRPr>
            </a:lvl1pPr>
          </a:lstStyle>
          <a:p>
            <a:endParaRPr lang="en-US"/>
          </a:p>
        </p:txBody>
      </p:sp>
      <p:sp>
        <p:nvSpPr>
          <p:cNvPr id="40" name="Text Placeholder 2">
            <a:extLst>
              <a:ext uri="{FF2B5EF4-FFF2-40B4-BE49-F238E27FC236}">
                <a16:creationId xmlns:a16="http://schemas.microsoft.com/office/drawing/2014/main" id="{2C058931-DB3E-F742-9FDE-8F7AEAE08C4B}"/>
              </a:ext>
            </a:extLst>
          </p:cNvPr>
          <p:cNvSpPr>
            <a:spLocks noGrp="1"/>
          </p:cNvSpPr>
          <p:nvPr>
            <p:ph type="body" sz="quarter" idx="61" hasCustomPrompt="1"/>
          </p:nvPr>
        </p:nvSpPr>
        <p:spPr>
          <a:xfrm>
            <a:off x="7357616" y="705901"/>
            <a:ext cx="1318629"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3 </a:t>
            </a:r>
          </a:p>
        </p:txBody>
      </p:sp>
      <p:sp>
        <p:nvSpPr>
          <p:cNvPr id="41" name="SmartArt Placeholder 6">
            <a:extLst>
              <a:ext uri="{FF2B5EF4-FFF2-40B4-BE49-F238E27FC236}">
                <a16:creationId xmlns:a16="http://schemas.microsoft.com/office/drawing/2014/main" id="{2C6CAF4D-E74B-4141-B492-ADC8DE4CAE14}"/>
              </a:ext>
            </a:extLst>
          </p:cNvPr>
          <p:cNvSpPr>
            <a:spLocks noGrp="1"/>
          </p:cNvSpPr>
          <p:nvPr>
            <p:ph type="dgm" sz="quarter" idx="62"/>
          </p:nvPr>
        </p:nvSpPr>
        <p:spPr>
          <a:xfrm>
            <a:off x="7059586" y="1032231"/>
            <a:ext cx="188912" cy="190500"/>
          </a:xfrm>
          <a:prstGeom prst="rect">
            <a:avLst/>
          </a:prstGeom>
          <a:solidFill>
            <a:schemeClr val="accent5"/>
          </a:solidFill>
        </p:spPr>
        <p:txBody>
          <a:bodyPr>
            <a:normAutofit/>
          </a:bodyPr>
          <a:lstStyle>
            <a:lvl1pPr marL="0" indent="0">
              <a:buNone/>
              <a:defRPr sz="100">
                <a:noFill/>
                <a:latin typeface="Neue Haas Grotesk Text Pro" panose="020B0504020202020204" pitchFamily="34" charset="0"/>
              </a:defRPr>
            </a:lvl1pPr>
          </a:lstStyle>
          <a:p>
            <a:endParaRPr lang="en-US"/>
          </a:p>
        </p:txBody>
      </p:sp>
      <p:sp>
        <p:nvSpPr>
          <p:cNvPr id="42" name="Text Placeholder 2">
            <a:extLst>
              <a:ext uri="{FF2B5EF4-FFF2-40B4-BE49-F238E27FC236}">
                <a16:creationId xmlns:a16="http://schemas.microsoft.com/office/drawing/2014/main" id="{E9EE1DC4-252F-CE44-94CB-A69EE4786293}"/>
              </a:ext>
            </a:extLst>
          </p:cNvPr>
          <p:cNvSpPr>
            <a:spLocks noGrp="1"/>
          </p:cNvSpPr>
          <p:nvPr>
            <p:ph type="body" sz="quarter" idx="63" hasCustomPrompt="1"/>
          </p:nvPr>
        </p:nvSpPr>
        <p:spPr>
          <a:xfrm>
            <a:off x="7357616" y="1024878"/>
            <a:ext cx="1318629" cy="192617"/>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Label 4</a:t>
            </a:r>
          </a:p>
        </p:txBody>
      </p:sp>
      <p:sp>
        <p:nvSpPr>
          <p:cNvPr id="44" name="Text Placeholder 4">
            <a:extLst>
              <a:ext uri="{FF2B5EF4-FFF2-40B4-BE49-F238E27FC236}">
                <a16:creationId xmlns:a16="http://schemas.microsoft.com/office/drawing/2014/main" id="{F8136B36-AF1A-754E-9C08-153676EB0B74}"/>
              </a:ext>
            </a:extLst>
          </p:cNvPr>
          <p:cNvSpPr>
            <a:spLocks noGrp="1"/>
          </p:cNvSpPr>
          <p:nvPr>
            <p:ph type="body" sz="quarter" idx="64" hasCustomPrompt="1"/>
          </p:nvPr>
        </p:nvSpPr>
        <p:spPr>
          <a:xfrm>
            <a:off x="640081" y="2291223"/>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45" name="Text Placeholder 2">
            <a:extLst>
              <a:ext uri="{FF2B5EF4-FFF2-40B4-BE49-F238E27FC236}">
                <a16:creationId xmlns:a16="http://schemas.microsoft.com/office/drawing/2014/main" id="{B12D5452-E75B-5F4E-8302-66DDC16774B5}"/>
              </a:ext>
            </a:extLst>
          </p:cNvPr>
          <p:cNvSpPr>
            <a:spLocks noGrp="1"/>
          </p:cNvSpPr>
          <p:nvPr>
            <p:ph type="body" sz="quarter" idx="65" hasCustomPrompt="1"/>
          </p:nvPr>
        </p:nvSpPr>
        <p:spPr>
          <a:xfrm>
            <a:off x="1743310" y="2396823"/>
            <a:ext cx="2412002"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6" name="Text Placeholder 4">
            <a:extLst>
              <a:ext uri="{FF2B5EF4-FFF2-40B4-BE49-F238E27FC236}">
                <a16:creationId xmlns:a16="http://schemas.microsoft.com/office/drawing/2014/main" id="{AA15E194-019C-9043-8467-F820B86C8982}"/>
              </a:ext>
            </a:extLst>
          </p:cNvPr>
          <p:cNvSpPr>
            <a:spLocks noGrp="1"/>
          </p:cNvSpPr>
          <p:nvPr>
            <p:ph type="body" sz="quarter" idx="66" hasCustomPrompt="1"/>
          </p:nvPr>
        </p:nvSpPr>
        <p:spPr>
          <a:xfrm>
            <a:off x="640081" y="3074488"/>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4" name="Text Placeholder 2">
            <a:extLst>
              <a:ext uri="{FF2B5EF4-FFF2-40B4-BE49-F238E27FC236}">
                <a16:creationId xmlns:a16="http://schemas.microsoft.com/office/drawing/2014/main" id="{A38896DB-2845-9446-8402-36E2806C96F1}"/>
              </a:ext>
            </a:extLst>
          </p:cNvPr>
          <p:cNvSpPr>
            <a:spLocks noGrp="1"/>
          </p:cNvSpPr>
          <p:nvPr>
            <p:ph type="body" sz="quarter" idx="67" hasCustomPrompt="1"/>
          </p:nvPr>
        </p:nvSpPr>
        <p:spPr>
          <a:xfrm>
            <a:off x="1743310" y="3180088"/>
            <a:ext cx="2412002"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5" name="Text Placeholder 4">
            <a:extLst>
              <a:ext uri="{FF2B5EF4-FFF2-40B4-BE49-F238E27FC236}">
                <a16:creationId xmlns:a16="http://schemas.microsoft.com/office/drawing/2014/main" id="{E8D89197-A163-674B-ACD9-DF614952559F}"/>
              </a:ext>
            </a:extLst>
          </p:cNvPr>
          <p:cNvSpPr>
            <a:spLocks noGrp="1"/>
          </p:cNvSpPr>
          <p:nvPr>
            <p:ph type="body" sz="quarter" idx="68" hasCustomPrompt="1"/>
          </p:nvPr>
        </p:nvSpPr>
        <p:spPr>
          <a:xfrm>
            <a:off x="640081" y="3857753"/>
            <a:ext cx="1018598" cy="578813"/>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20%</a:t>
            </a:r>
          </a:p>
        </p:txBody>
      </p:sp>
      <p:sp>
        <p:nvSpPr>
          <p:cNvPr id="56" name="Text Placeholder 2">
            <a:extLst>
              <a:ext uri="{FF2B5EF4-FFF2-40B4-BE49-F238E27FC236}">
                <a16:creationId xmlns:a16="http://schemas.microsoft.com/office/drawing/2014/main" id="{AEB38DAD-70AB-A047-B7DB-C3FD5C74A088}"/>
              </a:ext>
            </a:extLst>
          </p:cNvPr>
          <p:cNvSpPr>
            <a:spLocks noGrp="1"/>
          </p:cNvSpPr>
          <p:nvPr>
            <p:ph type="body" sz="quarter" idx="69" hasCustomPrompt="1"/>
          </p:nvPr>
        </p:nvSpPr>
        <p:spPr>
          <a:xfrm>
            <a:off x="1743310" y="3963353"/>
            <a:ext cx="2412002"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89" indent="0">
              <a:buNone/>
              <a:defRPr/>
            </a:lvl2pPr>
            <a:lvl3pPr marL="914378"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Content Placeholder 3">
            <a:extLst>
              <a:ext uri="{FF2B5EF4-FFF2-40B4-BE49-F238E27FC236}">
                <a16:creationId xmlns:a16="http://schemas.microsoft.com/office/drawing/2014/main" id="{1704A781-8388-BA58-C4A9-44C4C08F1EBF}"/>
              </a:ext>
            </a:extLst>
          </p:cNvPr>
          <p:cNvSpPr>
            <a:spLocks noGrp="1"/>
          </p:cNvSpPr>
          <p:nvPr>
            <p:ph sz="quarter" idx="15" hasCustomPrompt="1"/>
          </p:nvPr>
        </p:nvSpPr>
        <p:spPr>
          <a:xfrm>
            <a:off x="639763" y="4898800"/>
            <a:ext cx="3515231" cy="108556"/>
          </a:xfrm>
        </p:spPr>
        <p:txBody>
          <a:bodyPr/>
          <a:lstStyle>
            <a:lvl1pPr marL="0" indent="0">
              <a:buNone/>
              <a:defRPr sz="600"/>
            </a:lvl1pPr>
            <a:lvl2pPr marL="177800" indent="0">
              <a:buNone/>
              <a:defRPr sz="600"/>
            </a:lvl2pPr>
            <a:lvl3pPr marL="347662" indent="0">
              <a:buNone/>
              <a:defRPr sz="600"/>
            </a:lvl3pPr>
            <a:lvl4pPr marL="517525" indent="0">
              <a:buNone/>
              <a:defRPr sz="600"/>
            </a:lvl4pPr>
            <a:lvl5pPr marL="519113" indent="0">
              <a:buNone/>
              <a:defRPr sz="600"/>
            </a:lvl5pPr>
          </a:lstStyle>
          <a:p>
            <a:pPr lvl="0"/>
            <a:r>
              <a:rPr lang="en-US"/>
              <a:t>Click to insert disclosure text</a:t>
            </a:r>
          </a:p>
        </p:txBody>
      </p:sp>
    </p:spTree>
    <p:extLst>
      <p:ext uri="{BB962C8B-B14F-4D97-AF65-F5344CB8AC3E}">
        <p14:creationId xmlns:p14="http://schemas.microsoft.com/office/powerpoint/2010/main" val="3905238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LATFORM - Mobile + Numbered Callouts">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1CA5DA89-600D-7E4A-8DAF-E1C2260CAD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972466" y="-265471"/>
            <a:ext cx="3520633" cy="5724439"/>
          </a:xfrm>
          <a:prstGeom prst="rect">
            <a:avLst/>
          </a:prstGeom>
        </p:spPr>
      </p:pic>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3811544" y="737948"/>
            <a:ext cx="1751125" cy="37175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platform screenshot</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590203"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a:t>
            </a:r>
            <a:endParaRPr lang="en-US" sz="3200">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0" y="4905844"/>
            <a:ext cx="7994634"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57" name="Text Placeholder 2">
            <a:extLst>
              <a:ext uri="{FF2B5EF4-FFF2-40B4-BE49-F238E27FC236}">
                <a16:creationId xmlns:a16="http://schemas.microsoft.com/office/drawing/2014/main" id="{DBB283E5-D426-2746-A439-DFD88BA9D6CD}"/>
              </a:ext>
            </a:extLst>
          </p:cNvPr>
          <p:cNvSpPr>
            <a:spLocks noGrp="1"/>
          </p:cNvSpPr>
          <p:nvPr>
            <p:ph type="body" sz="quarter" idx="16" hasCustomPrompt="1"/>
          </p:nvPr>
        </p:nvSpPr>
        <p:spPr>
          <a:xfrm>
            <a:off x="640081" y="1736255"/>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01</a:t>
            </a:r>
          </a:p>
        </p:txBody>
      </p:sp>
      <p:sp>
        <p:nvSpPr>
          <p:cNvPr id="58" name="Text Placeholder 2">
            <a:extLst>
              <a:ext uri="{FF2B5EF4-FFF2-40B4-BE49-F238E27FC236}">
                <a16:creationId xmlns:a16="http://schemas.microsoft.com/office/drawing/2014/main" id="{3796D75F-F955-954C-A145-CDDC59B4654A}"/>
              </a:ext>
            </a:extLst>
          </p:cNvPr>
          <p:cNvSpPr>
            <a:spLocks noGrp="1"/>
          </p:cNvSpPr>
          <p:nvPr>
            <p:ph type="body" sz="quarter" idx="20" hasCustomPrompt="1"/>
          </p:nvPr>
        </p:nvSpPr>
        <p:spPr>
          <a:xfrm>
            <a:off x="640081" y="1956389"/>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3" name="SmartArt Placeholder 2">
            <a:extLst>
              <a:ext uri="{FF2B5EF4-FFF2-40B4-BE49-F238E27FC236}">
                <a16:creationId xmlns:a16="http://schemas.microsoft.com/office/drawing/2014/main" id="{DE994D58-F816-5445-9170-887FEE4D3C56}"/>
              </a:ext>
            </a:extLst>
          </p:cNvPr>
          <p:cNvSpPr>
            <a:spLocks noGrp="1"/>
          </p:cNvSpPr>
          <p:nvPr>
            <p:ph type="dgm" sz="quarter" idx="21" hasCustomPrompt="1"/>
          </p:nvPr>
        </p:nvSpPr>
        <p:spPr>
          <a:xfrm>
            <a:off x="3523869" y="916094"/>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01</a:t>
            </a:r>
          </a:p>
        </p:txBody>
      </p:sp>
      <p:sp>
        <p:nvSpPr>
          <p:cNvPr id="59" name="SmartArt Placeholder 2">
            <a:extLst>
              <a:ext uri="{FF2B5EF4-FFF2-40B4-BE49-F238E27FC236}">
                <a16:creationId xmlns:a16="http://schemas.microsoft.com/office/drawing/2014/main" id="{5CAD37BA-D916-F34E-B05E-8D9A2AA7B302}"/>
              </a:ext>
            </a:extLst>
          </p:cNvPr>
          <p:cNvSpPr>
            <a:spLocks noGrp="1"/>
          </p:cNvSpPr>
          <p:nvPr>
            <p:ph type="dgm" sz="quarter" idx="22" hasCustomPrompt="1"/>
          </p:nvPr>
        </p:nvSpPr>
        <p:spPr>
          <a:xfrm>
            <a:off x="3523869" y="2390775"/>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02</a:t>
            </a:r>
          </a:p>
        </p:txBody>
      </p:sp>
      <p:sp>
        <p:nvSpPr>
          <p:cNvPr id="60" name="SmartArt Placeholder 2">
            <a:extLst>
              <a:ext uri="{FF2B5EF4-FFF2-40B4-BE49-F238E27FC236}">
                <a16:creationId xmlns:a16="http://schemas.microsoft.com/office/drawing/2014/main" id="{723E8AD9-E02D-A948-9468-CAC8D44ADC0B}"/>
              </a:ext>
            </a:extLst>
          </p:cNvPr>
          <p:cNvSpPr>
            <a:spLocks noGrp="1"/>
          </p:cNvSpPr>
          <p:nvPr>
            <p:ph type="dgm" sz="quarter" idx="23" hasCustomPrompt="1"/>
          </p:nvPr>
        </p:nvSpPr>
        <p:spPr>
          <a:xfrm>
            <a:off x="3523869" y="3865456"/>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03</a:t>
            </a:r>
          </a:p>
        </p:txBody>
      </p:sp>
      <p:sp>
        <p:nvSpPr>
          <p:cNvPr id="61" name="SmartArt Placeholder 2">
            <a:extLst>
              <a:ext uri="{FF2B5EF4-FFF2-40B4-BE49-F238E27FC236}">
                <a16:creationId xmlns:a16="http://schemas.microsoft.com/office/drawing/2014/main" id="{9C178E43-907D-6A48-A793-536100368D55}"/>
              </a:ext>
            </a:extLst>
          </p:cNvPr>
          <p:cNvSpPr>
            <a:spLocks noGrp="1"/>
          </p:cNvSpPr>
          <p:nvPr>
            <p:ph type="dgm" sz="quarter" idx="24" hasCustomPrompt="1"/>
          </p:nvPr>
        </p:nvSpPr>
        <p:spPr>
          <a:xfrm>
            <a:off x="5484958" y="597958"/>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04</a:t>
            </a:r>
          </a:p>
        </p:txBody>
      </p:sp>
      <p:sp>
        <p:nvSpPr>
          <p:cNvPr id="62" name="SmartArt Placeholder 2">
            <a:extLst>
              <a:ext uri="{FF2B5EF4-FFF2-40B4-BE49-F238E27FC236}">
                <a16:creationId xmlns:a16="http://schemas.microsoft.com/office/drawing/2014/main" id="{AC49541D-393E-EF43-8B0C-12B35294B087}"/>
              </a:ext>
            </a:extLst>
          </p:cNvPr>
          <p:cNvSpPr>
            <a:spLocks noGrp="1"/>
          </p:cNvSpPr>
          <p:nvPr>
            <p:ph type="dgm" sz="quarter" idx="25" hasCustomPrompt="1"/>
          </p:nvPr>
        </p:nvSpPr>
        <p:spPr>
          <a:xfrm>
            <a:off x="5484958" y="1705269"/>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05</a:t>
            </a:r>
          </a:p>
        </p:txBody>
      </p:sp>
      <p:sp>
        <p:nvSpPr>
          <p:cNvPr id="63" name="SmartArt Placeholder 2">
            <a:extLst>
              <a:ext uri="{FF2B5EF4-FFF2-40B4-BE49-F238E27FC236}">
                <a16:creationId xmlns:a16="http://schemas.microsoft.com/office/drawing/2014/main" id="{8F02BBC6-0150-9B4B-BAE1-D3EC61069EC4}"/>
              </a:ext>
            </a:extLst>
          </p:cNvPr>
          <p:cNvSpPr>
            <a:spLocks noGrp="1"/>
          </p:cNvSpPr>
          <p:nvPr>
            <p:ph type="dgm" sz="quarter" idx="26" hasCustomPrompt="1"/>
          </p:nvPr>
        </p:nvSpPr>
        <p:spPr>
          <a:xfrm>
            <a:off x="5484958" y="2812580"/>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06</a:t>
            </a:r>
          </a:p>
        </p:txBody>
      </p:sp>
      <p:sp>
        <p:nvSpPr>
          <p:cNvPr id="64" name="SmartArt Placeholder 2">
            <a:extLst>
              <a:ext uri="{FF2B5EF4-FFF2-40B4-BE49-F238E27FC236}">
                <a16:creationId xmlns:a16="http://schemas.microsoft.com/office/drawing/2014/main" id="{C036E39F-1333-E244-BEB7-5A0B9815B3DB}"/>
              </a:ext>
            </a:extLst>
          </p:cNvPr>
          <p:cNvSpPr>
            <a:spLocks noGrp="1"/>
          </p:cNvSpPr>
          <p:nvPr>
            <p:ph type="dgm" sz="quarter" idx="27" hasCustomPrompt="1"/>
          </p:nvPr>
        </p:nvSpPr>
        <p:spPr>
          <a:xfrm>
            <a:off x="5484958" y="3919892"/>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07</a:t>
            </a:r>
          </a:p>
        </p:txBody>
      </p:sp>
      <p:sp>
        <p:nvSpPr>
          <p:cNvPr id="65" name="Text Placeholder 2">
            <a:extLst>
              <a:ext uri="{FF2B5EF4-FFF2-40B4-BE49-F238E27FC236}">
                <a16:creationId xmlns:a16="http://schemas.microsoft.com/office/drawing/2014/main" id="{D20AD17E-E224-704F-A587-839DE2AE23B1}"/>
              </a:ext>
            </a:extLst>
          </p:cNvPr>
          <p:cNvSpPr>
            <a:spLocks noGrp="1"/>
          </p:cNvSpPr>
          <p:nvPr>
            <p:ph type="body" sz="quarter" idx="28" hasCustomPrompt="1"/>
          </p:nvPr>
        </p:nvSpPr>
        <p:spPr>
          <a:xfrm>
            <a:off x="640081" y="2812703"/>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02</a:t>
            </a:r>
          </a:p>
        </p:txBody>
      </p:sp>
      <p:sp>
        <p:nvSpPr>
          <p:cNvPr id="66" name="Text Placeholder 2">
            <a:extLst>
              <a:ext uri="{FF2B5EF4-FFF2-40B4-BE49-F238E27FC236}">
                <a16:creationId xmlns:a16="http://schemas.microsoft.com/office/drawing/2014/main" id="{33E767C6-532A-C246-A6DF-EA5C438F079D}"/>
              </a:ext>
            </a:extLst>
          </p:cNvPr>
          <p:cNvSpPr>
            <a:spLocks noGrp="1"/>
          </p:cNvSpPr>
          <p:nvPr>
            <p:ph type="body" sz="quarter" idx="29" hasCustomPrompt="1"/>
          </p:nvPr>
        </p:nvSpPr>
        <p:spPr>
          <a:xfrm>
            <a:off x="640081" y="3032837"/>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67" name="Text Placeholder 2">
            <a:extLst>
              <a:ext uri="{FF2B5EF4-FFF2-40B4-BE49-F238E27FC236}">
                <a16:creationId xmlns:a16="http://schemas.microsoft.com/office/drawing/2014/main" id="{83DDF796-52D0-164F-8AB6-8527AE606C05}"/>
              </a:ext>
            </a:extLst>
          </p:cNvPr>
          <p:cNvSpPr>
            <a:spLocks noGrp="1"/>
          </p:cNvSpPr>
          <p:nvPr>
            <p:ph type="body" sz="quarter" idx="30" hasCustomPrompt="1"/>
          </p:nvPr>
        </p:nvSpPr>
        <p:spPr>
          <a:xfrm>
            <a:off x="640081" y="3854422"/>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03</a:t>
            </a:r>
          </a:p>
        </p:txBody>
      </p:sp>
      <p:sp>
        <p:nvSpPr>
          <p:cNvPr id="68" name="Text Placeholder 2">
            <a:extLst>
              <a:ext uri="{FF2B5EF4-FFF2-40B4-BE49-F238E27FC236}">
                <a16:creationId xmlns:a16="http://schemas.microsoft.com/office/drawing/2014/main" id="{AAB45E08-373D-354D-B918-58D8314AD82F}"/>
              </a:ext>
            </a:extLst>
          </p:cNvPr>
          <p:cNvSpPr>
            <a:spLocks noGrp="1"/>
          </p:cNvSpPr>
          <p:nvPr>
            <p:ph type="body" sz="quarter" idx="31" hasCustomPrompt="1"/>
          </p:nvPr>
        </p:nvSpPr>
        <p:spPr>
          <a:xfrm>
            <a:off x="640081" y="4074555"/>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69" name="Text Placeholder 2">
            <a:extLst>
              <a:ext uri="{FF2B5EF4-FFF2-40B4-BE49-F238E27FC236}">
                <a16:creationId xmlns:a16="http://schemas.microsoft.com/office/drawing/2014/main" id="{B0B2712B-C772-B442-B380-C7A8DBFCB4DC}"/>
              </a:ext>
            </a:extLst>
          </p:cNvPr>
          <p:cNvSpPr>
            <a:spLocks noGrp="1"/>
          </p:cNvSpPr>
          <p:nvPr>
            <p:ph type="body" sz="quarter" idx="32" hasCustomPrompt="1"/>
          </p:nvPr>
        </p:nvSpPr>
        <p:spPr>
          <a:xfrm>
            <a:off x="6161207" y="355158"/>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04</a:t>
            </a:r>
          </a:p>
        </p:txBody>
      </p:sp>
      <p:sp>
        <p:nvSpPr>
          <p:cNvPr id="70" name="Text Placeholder 2">
            <a:extLst>
              <a:ext uri="{FF2B5EF4-FFF2-40B4-BE49-F238E27FC236}">
                <a16:creationId xmlns:a16="http://schemas.microsoft.com/office/drawing/2014/main" id="{976ECF61-5AE8-4348-9A91-987BDAF86322}"/>
              </a:ext>
            </a:extLst>
          </p:cNvPr>
          <p:cNvSpPr>
            <a:spLocks noGrp="1"/>
          </p:cNvSpPr>
          <p:nvPr>
            <p:ph type="body" sz="quarter" idx="33" hasCustomPrompt="1"/>
          </p:nvPr>
        </p:nvSpPr>
        <p:spPr>
          <a:xfrm>
            <a:off x="6161207" y="575291"/>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71" name="Text Placeholder 2">
            <a:extLst>
              <a:ext uri="{FF2B5EF4-FFF2-40B4-BE49-F238E27FC236}">
                <a16:creationId xmlns:a16="http://schemas.microsoft.com/office/drawing/2014/main" id="{D5DD3059-B291-4243-9910-B10DE51CCBAC}"/>
              </a:ext>
            </a:extLst>
          </p:cNvPr>
          <p:cNvSpPr>
            <a:spLocks noGrp="1"/>
          </p:cNvSpPr>
          <p:nvPr>
            <p:ph type="body" sz="quarter" idx="34" hasCustomPrompt="1"/>
          </p:nvPr>
        </p:nvSpPr>
        <p:spPr>
          <a:xfrm>
            <a:off x="6161207" y="1525582"/>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05</a:t>
            </a:r>
          </a:p>
        </p:txBody>
      </p:sp>
      <p:sp>
        <p:nvSpPr>
          <p:cNvPr id="72" name="Text Placeholder 2">
            <a:extLst>
              <a:ext uri="{FF2B5EF4-FFF2-40B4-BE49-F238E27FC236}">
                <a16:creationId xmlns:a16="http://schemas.microsoft.com/office/drawing/2014/main" id="{48BB5428-36EA-7C4F-A53F-9E139554E59F}"/>
              </a:ext>
            </a:extLst>
          </p:cNvPr>
          <p:cNvSpPr>
            <a:spLocks noGrp="1"/>
          </p:cNvSpPr>
          <p:nvPr>
            <p:ph type="body" sz="quarter" idx="35" hasCustomPrompt="1"/>
          </p:nvPr>
        </p:nvSpPr>
        <p:spPr>
          <a:xfrm>
            <a:off x="6161207" y="1745715"/>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73" name="Text Placeholder 2">
            <a:extLst>
              <a:ext uri="{FF2B5EF4-FFF2-40B4-BE49-F238E27FC236}">
                <a16:creationId xmlns:a16="http://schemas.microsoft.com/office/drawing/2014/main" id="{C82430FF-71A9-2A40-AC05-CBEE52A23F30}"/>
              </a:ext>
            </a:extLst>
          </p:cNvPr>
          <p:cNvSpPr>
            <a:spLocks noGrp="1"/>
          </p:cNvSpPr>
          <p:nvPr>
            <p:ph type="body" sz="quarter" idx="36" hasCustomPrompt="1"/>
          </p:nvPr>
        </p:nvSpPr>
        <p:spPr>
          <a:xfrm>
            <a:off x="6161207" y="2675222"/>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06</a:t>
            </a:r>
          </a:p>
        </p:txBody>
      </p:sp>
      <p:sp>
        <p:nvSpPr>
          <p:cNvPr id="74" name="Text Placeholder 2">
            <a:extLst>
              <a:ext uri="{FF2B5EF4-FFF2-40B4-BE49-F238E27FC236}">
                <a16:creationId xmlns:a16="http://schemas.microsoft.com/office/drawing/2014/main" id="{BDFBF226-5F99-4C49-AE1C-E12488206A19}"/>
              </a:ext>
            </a:extLst>
          </p:cNvPr>
          <p:cNvSpPr>
            <a:spLocks noGrp="1"/>
          </p:cNvSpPr>
          <p:nvPr>
            <p:ph type="body" sz="quarter" idx="37" hasCustomPrompt="1"/>
          </p:nvPr>
        </p:nvSpPr>
        <p:spPr>
          <a:xfrm>
            <a:off x="6161207" y="2895356"/>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75" name="Text Placeholder 2">
            <a:extLst>
              <a:ext uri="{FF2B5EF4-FFF2-40B4-BE49-F238E27FC236}">
                <a16:creationId xmlns:a16="http://schemas.microsoft.com/office/drawing/2014/main" id="{31F7F195-EF72-6449-B2B7-16DDC128F2DF}"/>
              </a:ext>
            </a:extLst>
          </p:cNvPr>
          <p:cNvSpPr>
            <a:spLocks noGrp="1"/>
          </p:cNvSpPr>
          <p:nvPr>
            <p:ph type="body" sz="quarter" idx="38" hasCustomPrompt="1"/>
          </p:nvPr>
        </p:nvSpPr>
        <p:spPr>
          <a:xfrm>
            <a:off x="6161207" y="3853934"/>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07</a:t>
            </a:r>
          </a:p>
        </p:txBody>
      </p:sp>
      <p:sp>
        <p:nvSpPr>
          <p:cNvPr id="76" name="Text Placeholder 2">
            <a:extLst>
              <a:ext uri="{FF2B5EF4-FFF2-40B4-BE49-F238E27FC236}">
                <a16:creationId xmlns:a16="http://schemas.microsoft.com/office/drawing/2014/main" id="{9227FCD2-9170-3645-B8AC-F7400E2B3EC2}"/>
              </a:ext>
            </a:extLst>
          </p:cNvPr>
          <p:cNvSpPr>
            <a:spLocks noGrp="1"/>
          </p:cNvSpPr>
          <p:nvPr>
            <p:ph type="body" sz="quarter" idx="39" hasCustomPrompt="1"/>
          </p:nvPr>
        </p:nvSpPr>
        <p:spPr>
          <a:xfrm>
            <a:off x="6161207" y="4074068"/>
            <a:ext cx="2599549" cy="49520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Tree>
    <p:extLst>
      <p:ext uri="{BB962C8B-B14F-4D97-AF65-F5344CB8AC3E}">
        <p14:creationId xmlns:p14="http://schemas.microsoft.com/office/powerpoint/2010/main" val="3371611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LATFORM - Mobile + Image + Content + URL">
    <p:spTree>
      <p:nvGrpSpPr>
        <p:cNvPr id="1" name=""/>
        <p:cNvGrpSpPr/>
        <p:nvPr/>
      </p:nvGrpSpPr>
      <p:grpSpPr>
        <a:xfrm>
          <a:off x="0" y="0"/>
          <a:ext cx="0" cy="0"/>
          <a:chOff x="0" y="0"/>
          <a:chExt cx="0" cy="0"/>
        </a:xfrm>
      </p:grpSpPr>
      <p:pic>
        <p:nvPicPr>
          <p:cNvPr id="23" name="Picture Placeholder 5">
            <a:extLst>
              <a:ext uri="{FF2B5EF4-FFF2-40B4-BE49-F238E27FC236}">
                <a16:creationId xmlns:a16="http://schemas.microsoft.com/office/drawing/2014/main" id="{866F5C21-AE31-E94D-B56F-E1A6333159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76577" y="-1"/>
            <a:ext cx="5205126" cy="5155369"/>
          </a:xfrm>
          <a:prstGeom prst="rect">
            <a:avLst/>
          </a:prstGeom>
        </p:spPr>
      </p:pic>
      <p:sp>
        <p:nvSpPr>
          <p:cNvPr id="24" name="Rectangle 23">
            <a:extLst>
              <a:ext uri="{FF2B5EF4-FFF2-40B4-BE49-F238E27FC236}">
                <a16:creationId xmlns:a16="http://schemas.microsoft.com/office/drawing/2014/main" id="{784F469B-7CCB-D446-B8F7-9503B096D7EB}"/>
              </a:ext>
            </a:extLst>
          </p:cNvPr>
          <p:cNvSpPr/>
          <p:nvPr userDrawn="1"/>
        </p:nvSpPr>
        <p:spPr>
          <a:xfrm>
            <a:off x="3900880" y="0"/>
            <a:ext cx="2155971" cy="5143500"/>
          </a:xfrm>
          <a:prstGeom prst="rect">
            <a:avLst/>
          </a:prstGeom>
          <a:gradFill flip="none" rotWithShape="1">
            <a:gsLst>
              <a:gs pos="34000">
                <a:schemeClr val="bg1"/>
              </a:gs>
              <a:gs pos="82000">
                <a:schemeClr val="bg1">
                  <a:alpha val="0"/>
                </a:schemeClr>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solidFill>
                <a:srgbClr val="00AAC6"/>
              </a:solidFill>
              <a:latin typeface="Neue Haas Grotesk Text Pro" panose="020B0504020202020204" pitchFamily="34" charset="0"/>
            </a:endParaRP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449907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 consectetur</a:t>
            </a:r>
            <a:endParaRPr lang="en-US" sz="3200">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1" y="4905845"/>
            <a:ext cx="4498658"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25" name="Text Placeholder 6">
            <a:extLst>
              <a:ext uri="{FF2B5EF4-FFF2-40B4-BE49-F238E27FC236}">
                <a16:creationId xmlns:a16="http://schemas.microsoft.com/office/drawing/2014/main" id="{7A96CF6A-9A83-3140-B03D-FA0146BB6372}"/>
              </a:ext>
            </a:extLst>
          </p:cNvPr>
          <p:cNvSpPr>
            <a:spLocks noGrp="1"/>
          </p:cNvSpPr>
          <p:nvPr>
            <p:ph type="body" sz="quarter" idx="13" hasCustomPrompt="1"/>
          </p:nvPr>
        </p:nvSpPr>
        <p:spPr>
          <a:xfrm>
            <a:off x="639763" y="1764474"/>
            <a:ext cx="4498658"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2" name="SmartArt Placeholder 5">
            <a:extLst>
              <a:ext uri="{FF2B5EF4-FFF2-40B4-BE49-F238E27FC236}">
                <a16:creationId xmlns:a16="http://schemas.microsoft.com/office/drawing/2014/main" id="{89E3EFB9-530B-7D43-A54C-25B9A495A490}"/>
              </a:ext>
            </a:extLst>
          </p:cNvPr>
          <p:cNvSpPr>
            <a:spLocks noGrp="1"/>
          </p:cNvSpPr>
          <p:nvPr>
            <p:ph type="dgm" sz="quarter" idx="47"/>
          </p:nvPr>
        </p:nvSpPr>
        <p:spPr>
          <a:xfrm>
            <a:off x="1" y="4121297"/>
            <a:ext cx="4243971" cy="54741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FA81C294-05A1-8044-8F85-89317AD447CA}"/>
              </a:ext>
            </a:extLst>
          </p:cNvPr>
          <p:cNvSpPr>
            <a:spLocks noGrp="1"/>
          </p:cNvSpPr>
          <p:nvPr>
            <p:ph type="dgm" sz="quarter" idx="27"/>
          </p:nvPr>
        </p:nvSpPr>
        <p:spPr>
          <a:xfrm>
            <a:off x="4243972" y="4121297"/>
            <a:ext cx="88574" cy="54741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0D34B86F-8C74-A940-8115-EFF314C0BBA7}"/>
              </a:ext>
            </a:extLst>
          </p:cNvPr>
          <p:cNvSpPr>
            <a:spLocks noGrp="1"/>
          </p:cNvSpPr>
          <p:nvPr>
            <p:ph type="body" sz="quarter" idx="12" hasCustomPrompt="1"/>
          </p:nvPr>
        </p:nvSpPr>
        <p:spPr>
          <a:xfrm>
            <a:off x="676275" y="4237891"/>
            <a:ext cx="3300302" cy="307456"/>
          </a:xfrm>
          <a:prstGeom prst="rect">
            <a:avLst/>
          </a:prstGeom>
        </p:spPr>
        <p:txBody>
          <a:bodyPr wrap="square">
            <a:spAutoFit/>
          </a:bodyPr>
          <a:lstStyle>
            <a:lvl1pPr marL="0" indent="0">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Add URL here</a:t>
            </a:r>
          </a:p>
        </p:txBody>
      </p:sp>
    </p:spTree>
    <p:extLst>
      <p:ext uri="{BB962C8B-B14F-4D97-AF65-F5344CB8AC3E}">
        <p14:creationId xmlns:p14="http://schemas.microsoft.com/office/powerpoint/2010/main" val="216644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5546068" y="4431680"/>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450850" y="2149310"/>
            <a:ext cx="4781477" cy="2488182"/>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3166257" y="297271"/>
            <a:ext cx="1700104" cy="433387"/>
          </a:xfrm>
          <a:prstGeom prst="rect">
            <a:avLst/>
          </a:prstGeom>
        </p:spPr>
        <p:txBody>
          <a:bodyPr lIns="0" tIns="0" rIns="0" bIns="0" anchor="ctr">
            <a:no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5552838" y="1"/>
            <a:ext cx="1709486" cy="4361684"/>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7435086" y="0"/>
            <a:ext cx="1709486" cy="5143500"/>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450280" y="4743637"/>
            <a:ext cx="7958353" cy="102592"/>
          </a:xfrm>
          <a:prstGeom prst="rect">
            <a:avLst/>
          </a:prstGeom>
        </p:spPr>
        <p:txBody>
          <a:bodyPr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204254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LATFORM - Desktop + Numbered Callouts">
    <p:spTree>
      <p:nvGrpSpPr>
        <p:cNvPr id="1" name=""/>
        <p:cNvGrpSpPr/>
        <p:nvPr/>
      </p:nvGrpSpPr>
      <p:grpSpPr>
        <a:xfrm>
          <a:off x="0" y="0"/>
          <a:ext cx="0" cy="0"/>
          <a:chOff x="0" y="0"/>
          <a:chExt cx="0" cy="0"/>
        </a:xfrm>
      </p:grpSpPr>
      <p:pic>
        <p:nvPicPr>
          <p:cNvPr id="47" name="Picture 46" descr="A picture containing text, screen, picture frame&#10;&#10;Description automatically generated">
            <a:extLst>
              <a:ext uri="{FF2B5EF4-FFF2-40B4-BE49-F238E27FC236}">
                <a16:creationId xmlns:a16="http://schemas.microsoft.com/office/drawing/2014/main" id="{C607E432-6003-284D-985D-A3E5966F0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55329" y="-442716"/>
            <a:ext cx="5588671" cy="6137459"/>
          </a:xfrm>
          <a:prstGeom prst="rect">
            <a:avLst/>
          </a:prstGeom>
        </p:spPr>
      </p:pic>
      <p:sp>
        <p:nvSpPr>
          <p:cNvPr id="27" name="Picture Placeholder 2">
            <a:extLst>
              <a:ext uri="{FF2B5EF4-FFF2-40B4-BE49-F238E27FC236}">
                <a16:creationId xmlns:a16="http://schemas.microsoft.com/office/drawing/2014/main" id="{00A447F8-4A28-E043-8468-0EBCCE3BAAE7}"/>
              </a:ext>
            </a:extLst>
          </p:cNvPr>
          <p:cNvSpPr>
            <a:spLocks noGrp="1"/>
          </p:cNvSpPr>
          <p:nvPr>
            <p:ph type="pic" idx="17" hasCustomPrompt="1"/>
          </p:nvPr>
        </p:nvSpPr>
        <p:spPr>
          <a:xfrm>
            <a:off x="4569664" y="703938"/>
            <a:ext cx="4574337" cy="3593743"/>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platform screenshot</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792030"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sit amet</a:t>
            </a:r>
            <a:endParaRPr lang="en-US" sz="3200">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0" y="4905844"/>
            <a:ext cx="7994634"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57" name="Text Placeholder 2">
            <a:extLst>
              <a:ext uri="{FF2B5EF4-FFF2-40B4-BE49-F238E27FC236}">
                <a16:creationId xmlns:a16="http://schemas.microsoft.com/office/drawing/2014/main" id="{DBB283E5-D426-2746-A439-DFD88BA9D6CD}"/>
              </a:ext>
            </a:extLst>
          </p:cNvPr>
          <p:cNvSpPr>
            <a:spLocks noGrp="1"/>
          </p:cNvSpPr>
          <p:nvPr>
            <p:ph type="body" sz="quarter" idx="16" hasCustomPrompt="1"/>
          </p:nvPr>
        </p:nvSpPr>
        <p:spPr>
          <a:xfrm>
            <a:off x="640081" y="1736255"/>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01</a:t>
            </a:r>
          </a:p>
        </p:txBody>
      </p:sp>
      <p:sp>
        <p:nvSpPr>
          <p:cNvPr id="58" name="Text Placeholder 2">
            <a:extLst>
              <a:ext uri="{FF2B5EF4-FFF2-40B4-BE49-F238E27FC236}">
                <a16:creationId xmlns:a16="http://schemas.microsoft.com/office/drawing/2014/main" id="{3796D75F-F955-954C-A145-CDDC59B4654A}"/>
              </a:ext>
            </a:extLst>
          </p:cNvPr>
          <p:cNvSpPr>
            <a:spLocks noGrp="1"/>
          </p:cNvSpPr>
          <p:nvPr>
            <p:ph type="body" sz="quarter" idx="20" hasCustomPrompt="1"/>
          </p:nvPr>
        </p:nvSpPr>
        <p:spPr>
          <a:xfrm>
            <a:off x="640081" y="1956389"/>
            <a:ext cx="2751302" cy="24085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endParaRPr lang="en-US"/>
          </a:p>
        </p:txBody>
      </p:sp>
      <p:sp>
        <p:nvSpPr>
          <p:cNvPr id="3" name="SmartArt Placeholder 2">
            <a:extLst>
              <a:ext uri="{FF2B5EF4-FFF2-40B4-BE49-F238E27FC236}">
                <a16:creationId xmlns:a16="http://schemas.microsoft.com/office/drawing/2014/main" id="{DE994D58-F816-5445-9170-887FEE4D3C56}"/>
              </a:ext>
            </a:extLst>
          </p:cNvPr>
          <p:cNvSpPr>
            <a:spLocks noGrp="1"/>
          </p:cNvSpPr>
          <p:nvPr>
            <p:ph type="dgm" sz="quarter" idx="21" hasCustomPrompt="1"/>
          </p:nvPr>
        </p:nvSpPr>
        <p:spPr>
          <a:xfrm>
            <a:off x="4256193" y="1085463"/>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01</a:t>
            </a:r>
          </a:p>
        </p:txBody>
      </p:sp>
      <p:sp>
        <p:nvSpPr>
          <p:cNvPr id="59" name="SmartArt Placeholder 2">
            <a:extLst>
              <a:ext uri="{FF2B5EF4-FFF2-40B4-BE49-F238E27FC236}">
                <a16:creationId xmlns:a16="http://schemas.microsoft.com/office/drawing/2014/main" id="{5CAD37BA-D916-F34E-B05E-8D9A2AA7B302}"/>
              </a:ext>
            </a:extLst>
          </p:cNvPr>
          <p:cNvSpPr>
            <a:spLocks noGrp="1"/>
          </p:cNvSpPr>
          <p:nvPr>
            <p:ph type="dgm" sz="quarter" idx="22" hasCustomPrompt="1"/>
          </p:nvPr>
        </p:nvSpPr>
        <p:spPr>
          <a:xfrm>
            <a:off x="4256193" y="1849439"/>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02</a:t>
            </a:r>
          </a:p>
        </p:txBody>
      </p:sp>
      <p:sp>
        <p:nvSpPr>
          <p:cNvPr id="60" name="SmartArt Placeholder 2">
            <a:extLst>
              <a:ext uri="{FF2B5EF4-FFF2-40B4-BE49-F238E27FC236}">
                <a16:creationId xmlns:a16="http://schemas.microsoft.com/office/drawing/2014/main" id="{723E8AD9-E02D-A948-9468-CAC8D44ADC0B}"/>
              </a:ext>
            </a:extLst>
          </p:cNvPr>
          <p:cNvSpPr>
            <a:spLocks noGrp="1"/>
          </p:cNvSpPr>
          <p:nvPr>
            <p:ph type="dgm" sz="quarter" idx="23" hasCustomPrompt="1"/>
          </p:nvPr>
        </p:nvSpPr>
        <p:spPr>
          <a:xfrm>
            <a:off x="4256193" y="2613415"/>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03</a:t>
            </a:r>
          </a:p>
        </p:txBody>
      </p:sp>
      <p:sp>
        <p:nvSpPr>
          <p:cNvPr id="61" name="SmartArt Placeholder 2">
            <a:extLst>
              <a:ext uri="{FF2B5EF4-FFF2-40B4-BE49-F238E27FC236}">
                <a16:creationId xmlns:a16="http://schemas.microsoft.com/office/drawing/2014/main" id="{9C178E43-907D-6A48-A793-536100368D55}"/>
              </a:ext>
            </a:extLst>
          </p:cNvPr>
          <p:cNvSpPr>
            <a:spLocks noGrp="1"/>
          </p:cNvSpPr>
          <p:nvPr>
            <p:ph type="dgm" sz="quarter" idx="24" hasCustomPrompt="1"/>
          </p:nvPr>
        </p:nvSpPr>
        <p:spPr>
          <a:xfrm>
            <a:off x="4256193" y="3377391"/>
            <a:ext cx="361950" cy="361950"/>
          </a:xfrm>
          <a:prstGeom prst="rect">
            <a:avLst/>
          </a:prstGeom>
          <a:solidFill>
            <a:srgbClr val="007A96"/>
          </a:solidFill>
        </p:spPr>
        <p:txBody>
          <a:bodyPr anchor="ctr">
            <a:noAutofit/>
          </a:bodyPr>
          <a:lstStyle>
            <a:lvl1pPr marL="0" indent="0" algn="ctr">
              <a:buNone/>
              <a:defRPr sz="1100" b="1">
                <a:solidFill>
                  <a:schemeClr val="bg1"/>
                </a:solidFill>
                <a:latin typeface="Neue Haas Grotesk Text Pro" panose="020B0504020202020204" pitchFamily="34" charset="0"/>
              </a:defRPr>
            </a:lvl1pPr>
          </a:lstStyle>
          <a:p>
            <a:r>
              <a:rPr lang="en-US"/>
              <a:t>04</a:t>
            </a:r>
          </a:p>
        </p:txBody>
      </p:sp>
      <p:sp>
        <p:nvSpPr>
          <p:cNvPr id="52" name="Text Placeholder 2">
            <a:extLst>
              <a:ext uri="{FF2B5EF4-FFF2-40B4-BE49-F238E27FC236}">
                <a16:creationId xmlns:a16="http://schemas.microsoft.com/office/drawing/2014/main" id="{33D97617-A296-6945-B336-CFF3B7E30F2E}"/>
              </a:ext>
            </a:extLst>
          </p:cNvPr>
          <p:cNvSpPr>
            <a:spLocks noGrp="1"/>
          </p:cNvSpPr>
          <p:nvPr>
            <p:ph type="body" sz="quarter" idx="25" hasCustomPrompt="1"/>
          </p:nvPr>
        </p:nvSpPr>
        <p:spPr>
          <a:xfrm>
            <a:off x="640081" y="2522059"/>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02</a:t>
            </a:r>
          </a:p>
        </p:txBody>
      </p:sp>
      <p:sp>
        <p:nvSpPr>
          <p:cNvPr id="53" name="Text Placeholder 2">
            <a:extLst>
              <a:ext uri="{FF2B5EF4-FFF2-40B4-BE49-F238E27FC236}">
                <a16:creationId xmlns:a16="http://schemas.microsoft.com/office/drawing/2014/main" id="{D936D6D2-5739-8D4D-B832-3ECED8D72CB6}"/>
              </a:ext>
            </a:extLst>
          </p:cNvPr>
          <p:cNvSpPr>
            <a:spLocks noGrp="1"/>
          </p:cNvSpPr>
          <p:nvPr>
            <p:ph type="body" sz="quarter" idx="26" hasCustomPrompt="1"/>
          </p:nvPr>
        </p:nvSpPr>
        <p:spPr>
          <a:xfrm>
            <a:off x="640081" y="2742192"/>
            <a:ext cx="2751302" cy="24085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endParaRPr lang="en-US"/>
          </a:p>
        </p:txBody>
      </p:sp>
      <p:sp>
        <p:nvSpPr>
          <p:cNvPr id="54" name="Text Placeholder 2">
            <a:extLst>
              <a:ext uri="{FF2B5EF4-FFF2-40B4-BE49-F238E27FC236}">
                <a16:creationId xmlns:a16="http://schemas.microsoft.com/office/drawing/2014/main" id="{57ED02C0-EA02-4841-9F26-1A54593BB63E}"/>
              </a:ext>
            </a:extLst>
          </p:cNvPr>
          <p:cNvSpPr>
            <a:spLocks noGrp="1"/>
          </p:cNvSpPr>
          <p:nvPr>
            <p:ph type="body" sz="quarter" idx="27" hasCustomPrompt="1"/>
          </p:nvPr>
        </p:nvSpPr>
        <p:spPr>
          <a:xfrm>
            <a:off x="640081" y="3282688"/>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03</a:t>
            </a:r>
          </a:p>
        </p:txBody>
      </p:sp>
      <p:sp>
        <p:nvSpPr>
          <p:cNvPr id="56" name="Text Placeholder 2">
            <a:extLst>
              <a:ext uri="{FF2B5EF4-FFF2-40B4-BE49-F238E27FC236}">
                <a16:creationId xmlns:a16="http://schemas.microsoft.com/office/drawing/2014/main" id="{1C5AF96A-7CFA-A044-9CD2-4E31D05DC788}"/>
              </a:ext>
            </a:extLst>
          </p:cNvPr>
          <p:cNvSpPr>
            <a:spLocks noGrp="1"/>
          </p:cNvSpPr>
          <p:nvPr>
            <p:ph type="body" sz="quarter" idx="28" hasCustomPrompt="1"/>
          </p:nvPr>
        </p:nvSpPr>
        <p:spPr>
          <a:xfrm>
            <a:off x="640081" y="3502822"/>
            <a:ext cx="2751302" cy="24085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endParaRPr lang="en-US"/>
          </a:p>
        </p:txBody>
      </p:sp>
      <p:sp>
        <p:nvSpPr>
          <p:cNvPr id="77" name="Text Placeholder 2">
            <a:extLst>
              <a:ext uri="{FF2B5EF4-FFF2-40B4-BE49-F238E27FC236}">
                <a16:creationId xmlns:a16="http://schemas.microsoft.com/office/drawing/2014/main" id="{75AB4C38-2D11-CE48-918C-2F53EBB2BAC3}"/>
              </a:ext>
            </a:extLst>
          </p:cNvPr>
          <p:cNvSpPr>
            <a:spLocks noGrp="1"/>
          </p:cNvSpPr>
          <p:nvPr>
            <p:ph type="body" sz="quarter" idx="29" hasCustomPrompt="1"/>
          </p:nvPr>
        </p:nvSpPr>
        <p:spPr>
          <a:xfrm>
            <a:off x="640081" y="4077547"/>
            <a:ext cx="1304467" cy="200376"/>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04</a:t>
            </a:r>
          </a:p>
        </p:txBody>
      </p:sp>
      <p:sp>
        <p:nvSpPr>
          <p:cNvPr id="78" name="Text Placeholder 2">
            <a:extLst>
              <a:ext uri="{FF2B5EF4-FFF2-40B4-BE49-F238E27FC236}">
                <a16:creationId xmlns:a16="http://schemas.microsoft.com/office/drawing/2014/main" id="{C10EC5C1-10F6-2C40-B6A8-9B400C078831}"/>
              </a:ext>
            </a:extLst>
          </p:cNvPr>
          <p:cNvSpPr>
            <a:spLocks noGrp="1"/>
          </p:cNvSpPr>
          <p:nvPr>
            <p:ph type="body" sz="quarter" idx="30" hasCustomPrompt="1"/>
          </p:nvPr>
        </p:nvSpPr>
        <p:spPr>
          <a:xfrm>
            <a:off x="640081" y="4297680"/>
            <a:ext cx="2751302" cy="240850"/>
          </a:xfrm>
          <a:prstGeom prst="rect">
            <a:avLst/>
          </a:prstGeom>
        </p:spPr>
        <p:txBody>
          <a:bodyPr lIns="0" tIns="0" rIns="0" bIns="0">
            <a:spAutoFit/>
          </a:bodyPr>
          <a:lstStyle>
            <a:lvl1pPr marL="0" indent="0">
              <a:buNone/>
              <a:defRPr lang="en-US" sz="1300" b="0" i="0" smtClean="0">
                <a:effectLst/>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Lorem ipsum dolor sit </a:t>
            </a:r>
            <a:r>
              <a:rPr lang="en-US" err="1"/>
              <a:t>amet</a:t>
            </a:r>
            <a:endParaRPr lang="en-US"/>
          </a:p>
        </p:txBody>
      </p:sp>
    </p:spTree>
    <p:extLst>
      <p:ext uri="{BB962C8B-B14F-4D97-AF65-F5344CB8AC3E}">
        <p14:creationId xmlns:p14="http://schemas.microsoft.com/office/powerpoint/2010/main" val="17043181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LATFROM - Desktop + Image + List + URL">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56BB5BB-06BA-554D-BB8A-9C5C23AB226E}"/>
              </a:ext>
            </a:extLst>
          </p:cNvPr>
          <p:cNvGrpSpPr/>
          <p:nvPr userDrawn="1"/>
        </p:nvGrpSpPr>
        <p:grpSpPr>
          <a:xfrm>
            <a:off x="2573660" y="0"/>
            <a:ext cx="6570342" cy="5154342"/>
            <a:chOff x="2573659" y="0"/>
            <a:chExt cx="6570342" cy="5154342"/>
          </a:xfrm>
        </p:grpSpPr>
        <p:pic>
          <p:nvPicPr>
            <p:cNvPr id="25" name="Picture 24">
              <a:extLst>
                <a:ext uri="{FF2B5EF4-FFF2-40B4-BE49-F238E27FC236}">
                  <a16:creationId xmlns:a16="http://schemas.microsoft.com/office/drawing/2014/main" id="{CCCA6268-33D2-4644-98B4-A80E5E2FA04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21394" y="0"/>
              <a:ext cx="5422607" cy="5154342"/>
            </a:xfrm>
            <a:prstGeom prst="rect">
              <a:avLst/>
            </a:prstGeom>
          </p:spPr>
        </p:pic>
        <p:grpSp>
          <p:nvGrpSpPr>
            <p:cNvPr id="26" name="Group 25">
              <a:extLst>
                <a:ext uri="{FF2B5EF4-FFF2-40B4-BE49-F238E27FC236}">
                  <a16:creationId xmlns:a16="http://schemas.microsoft.com/office/drawing/2014/main" id="{122AEF6C-0DAE-5246-89BA-C2E13C4D3C80}"/>
                </a:ext>
              </a:extLst>
            </p:cNvPr>
            <p:cNvGrpSpPr/>
            <p:nvPr userDrawn="1"/>
          </p:nvGrpSpPr>
          <p:grpSpPr>
            <a:xfrm>
              <a:off x="2573659" y="0"/>
              <a:ext cx="3828608" cy="5154342"/>
              <a:chOff x="3821723" y="0"/>
              <a:chExt cx="10943173" cy="6872450"/>
            </a:xfrm>
          </p:grpSpPr>
          <p:sp>
            <p:nvSpPr>
              <p:cNvPr id="27" name="TextBox 26">
                <a:extLst>
                  <a:ext uri="{FF2B5EF4-FFF2-40B4-BE49-F238E27FC236}">
                    <a16:creationId xmlns:a16="http://schemas.microsoft.com/office/drawing/2014/main" id="{E8507212-38A9-A344-8180-927D33F98F1A}"/>
                  </a:ext>
                </a:extLst>
              </p:cNvPr>
              <p:cNvSpPr txBox="1"/>
              <p:nvPr/>
            </p:nvSpPr>
            <p:spPr>
              <a:xfrm>
                <a:off x="3821723" y="633047"/>
                <a:ext cx="528010" cy="400109"/>
              </a:xfrm>
              <a:prstGeom prst="rect">
                <a:avLst/>
              </a:prstGeom>
              <a:noFill/>
            </p:spPr>
            <p:txBody>
              <a:bodyPr wrap="none" rtlCol="0">
                <a:noAutofit/>
              </a:bodyPr>
              <a:lstStyle/>
              <a:p>
                <a:endParaRPr lang="en-US" sz="1350">
                  <a:solidFill>
                    <a:srgbClr val="7F7F7F"/>
                  </a:solidFill>
                  <a:latin typeface="Neue Haas Grotesk Text Pro" panose="020B0504020202020204" pitchFamily="34" charset="0"/>
                </a:endParaRPr>
              </a:p>
            </p:txBody>
          </p:sp>
          <p:sp>
            <p:nvSpPr>
              <p:cNvPr id="29" name="Rectangle 28">
                <a:extLst>
                  <a:ext uri="{FF2B5EF4-FFF2-40B4-BE49-F238E27FC236}">
                    <a16:creationId xmlns:a16="http://schemas.microsoft.com/office/drawing/2014/main" id="{11873449-2FED-074A-AAFF-471EF4B9EB09}"/>
                  </a:ext>
                </a:extLst>
              </p:cNvPr>
              <p:cNvSpPr/>
              <p:nvPr userDrawn="1"/>
            </p:nvSpPr>
            <p:spPr>
              <a:xfrm>
                <a:off x="6944070" y="0"/>
                <a:ext cx="7820823" cy="6872456"/>
              </a:xfrm>
              <a:prstGeom prst="rect">
                <a:avLst/>
              </a:prstGeom>
              <a:gradFill flip="none" rotWithShape="1">
                <a:gsLst>
                  <a:gs pos="34000">
                    <a:schemeClr val="bg1"/>
                  </a:gs>
                  <a:gs pos="82000">
                    <a:schemeClr val="bg1">
                      <a:alpha val="0"/>
                    </a:schemeClr>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solidFill>
                    <a:srgbClr val="00AAC6"/>
                  </a:solidFill>
                  <a:latin typeface="Neue Haas Grotesk Text Pro" panose="020B0504020202020204" pitchFamily="34" charset="0"/>
                </a:endParaRPr>
              </a:p>
            </p:txBody>
          </p:sp>
        </p:grpSp>
      </p:gr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bg1"/>
                </a:solidFill>
                <a:latin typeface="Neue Haas Grotesk Text Pro" panose="020B0504020202020204" pitchFamily="34" charset="0"/>
              </a:rPr>
              <a:pPr/>
              <a:t>‹#›</a:t>
            </a:fld>
            <a:endParaRPr lang="en-US" sz="900" b="0" i="0">
              <a:solidFill>
                <a:schemeClr val="bg1"/>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1"/>
            <a:ext cx="0" cy="10219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1" y="4905845"/>
            <a:ext cx="2680874" cy="95475"/>
          </a:xfrm>
          <a:prstGeom prst="rect">
            <a:avLst/>
          </a:prstGeom>
        </p:spPr>
        <p:txBody>
          <a:bodyPr wrap="square"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21297"/>
            <a:ext cx="4243971" cy="54741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4243972" y="4121297"/>
            <a:ext cx="88574" cy="54741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76275" y="4237891"/>
            <a:ext cx="3300302" cy="307456"/>
          </a:xfrm>
          <a:prstGeom prst="rect">
            <a:avLst/>
          </a:prstGeom>
        </p:spPr>
        <p:txBody>
          <a:bodyPr wrap="square">
            <a:spAutoFit/>
          </a:bodyPr>
          <a:lstStyle>
            <a:lvl1pPr marL="0" indent="0">
              <a:buNone/>
              <a:defRPr sz="1700">
                <a:solidFill>
                  <a:schemeClr val="accent1"/>
                </a:solidFill>
                <a:latin typeface="Neue Haas Grotesk Text Pro" panose="020B0504020202020204" pitchFamily="34" charset="0"/>
              </a:defRPr>
            </a:lvl1pPr>
            <a:lvl2pPr marL="457189" indent="0">
              <a:buNone/>
              <a:defRPr sz="1700">
                <a:solidFill>
                  <a:schemeClr val="accent2"/>
                </a:solidFill>
              </a:defRPr>
            </a:lvl2pPr>
            <a:lvl3pPr marL="914378" indent="0">
              <a:buNone/>
              <a:defRPr sz="1700">
                <a:solidFill>
                  <a:schemeClr val="accent2"/>
                </a:solidFill>
              </a:defRPr>
            </a:lvl3pPr>
            <a:lvl4pPr marL="1371566" indent="0">
              <a:buNone/>
              <a:defRPr sz="1700">
                <a:solidFill>
                  <a:schemeClr val="accent2"/>
                </a:solidFill>
              </a:defRPr>
            </a:lvl4pPr>
            <a:lvl5pPr marL="1828754" indent="0">
              <a:buNone/>
              <a:defRPr sz="1700">
                <a:solidFill>
                  <a:schemeClr val="accent2"/>
                </a:solidFill>
              </a:defRPr>
            </a:lvl5pPr>
          </a:lstStyle>
          <a:p>
            <a:pPr lvl="0"/>
            <a:r>
              <a:rPr lang="en-US"/>
              <a:t>Add URL here</a:t>
            </a:r>
          </a:p>
        </p:txBody>
      </p:sp>
      <p:sp>
        <p:nvSpPr>
          <p:cNvPr id="24" name="Title 1">
            <a:extLst>
              <a:ext uri="{FF2B5EF4-FFF2-40B4-BE49-F238E27FC236}">
                <a16:creationId xmlns:a16="http://schemas.microsoft.com/office/drawing/2014/main" id="{851E40D8-6DDC-F84D-866E-DADBCACFE7DA}"/>
              </a:ext>
            </a:extLst>
          </p:cNvPr>
          <p:cNvSpPr>
            <a:spLocks noGrp="1"/>
          </p:cNvSpPr>
          <p:nvPr>
            <p:ph type="title" hasCustomPrompt="1"/>
          </p:nvPr>
        </p:nvSpPr>
        <p:spPr>
          <a:xfrm>
            <a:off x="640082" y="274320"/>
            <a:ext cx="3604546"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a:t>Lorem ipsum dolor consectetur</a:t>
            </a:r>
            <a:endParaRPr lang="en-US" sz="3200">
              <a:latin typeface="Neue Haas Grotesk Text Pro" panose="020B0504020202020204" pitchFamily="34" charset="77"/>
            </a:endParaRPr>
          </a:p>
        </p:txBody>
      </p:sp>
      <p:sp>
        <p:nvSpPr>
          <p:cNvPr id="35" name="Text Placeholder 6">
            <a:extLst>
              <a:ext uri="{FF2B5EF4-FFF2-40B4-BE49-F238E27FC236}">
                <a16:creationId xmlns:a16="http://schemas.microsoft.com/office/drawing/2014/main" id="{D64168C4-D6F8-B64F-B43F-FE5FB130B939}"/>
              </a:ext>
            </a:extLst>
          </p:cNvPr>
          <p:cNvSpPr>
            <a:spLocks noGrp="1"/>
          </p:cNvSpPr>
          <p:nvPr>
            <p:ph type="body" sz="quarter" idx="13" hasCustomPrompt="1"/>
          </p:nvPr>
        </p:nvSpPr>
        <p:spPr>
          <a:xfrm>
            <a:off x="639763" y="1665737"/>
            <a:ext cx="3604209" cy="1173847"/>
          </a:xfrm>
          <a:prstGeom prst="rect">
            <a:avLst/>
          </a:prstGeom>
        </p:spPr>
        <p:txBody>
          <a:bodyPr wrap="square">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2135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450850" y="4691289"/>
            <a:ext cx="3657600" cy="146050"/>
          </a:xfrm>
          <a:prstGeom prst="rect">
            <a:avLst/>
          </a:prstGeom>
        </p:spPr>
        <p:txBody>
          <a:bodyPr lIns="0" tIns="0" rIns="0" bIns="0">
            <a:spAutoFit/>
          </a:bodyPr>
          <a:lstStyle>
            <a:lvl1pPr marL="0" indent="0">
              <a:buNone/>
              <a:defRPr sz="800"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7201859" y="290669"/>
            <a:ext cx="1700104" cy="433387"/>
          </a:xfrm>
          <a:prstGeom prst="rect">
            <a:avLst/>
          </a:prstGeom>
        </p:spPr>
        <p:txBody>
          <a:bodyPr lIns="0" tIns="0" rIns="0" bIns="0" anchor="ctr">
            <a:noAutofit/>
          </a:bodyPr>
          <a:lstStyle>
            <a:lvl1pPr marL="0" indent="0" algn="r">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450280" y="2604133"/>
            <a:ext cx="8183358" cy="164179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204007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27745"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1" y="4905845"/>
            <a:ext cx="7958353"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639763" y="1557871"/>
            <a:ext cx="8128000"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05936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59"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3935739" cy="1050737"/>
          </a:xfrm>
          <a:prstGeom prst="rect">
            <a:avLst/>
          </a:prstGeom>
        </p:spPr>
        <p:txBody>
          <a:bodyPr wrap="square" lIns="0" rIns="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640081" y="4905845"/>
            <a:ext cx="3939807"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639763" y="1559518"/>
            <a:ext cx="3940125" cy="1173847"/>
          </a:xfrm>
          <a:prstGeom prst="rect">
            <a:avLst/>
          </a:prstGeom>
        </p:spPr>
        <p:txBody>
          <a:bodyPr>
            <a:spAutoFit/>
          </a:bodyPr>
          <a:lstStyle>
            <a:lvl1pPr marL="174625" indent="-174625">
              <a:buFont typeface="Wingdings" pitchFamily="2" charset="2"/>
              <a:buChar char="§"/>
              <a:tabLst/>
              <a:defRPr sz="1500">
                <a:latin typeface="Neue Haas Grotesk Text Pro" panose="020B0504020202020204" pitchFamily="34" charset="0"/>
              </a:defRPr>
            </a:lvl1pPr>
            <a:lvl2pPr marL="342900" indent="-168275">
              <a:tabLst/>
              <a:defRPr sz="1300">
                <a:latin typeface="Neue Haas Grotesk Text Pro" panose="020B0504020202020204" pitchFamily="34" charset="0"/>
              </a:defRPr>
            </a:lvl2pPr>
            <a:lvl3pPr marL="519113" indent="-176213">
              <a:tabLst/>
              <a:defRPr sz="1100">
                <a:latin typeface="Neue Haas Grotesk Text Pro" panose="020B0504020202020204" pitchFamily="34" charset="0"/>
              </a:defRPr>
            </a:lvl3pPr>
            <a:lvl4pPr marL="687388" indent="-168275">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81721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640081" y="4905845"/>
            <a:ext cx="7958353" cy="95475"/>
          </a:xfrm>
          <a:prstGeom prst="rect">
            <a:avLst/>
          </a:prstGeom>
        </p:spPr>
        <p:txBody>
          <a:bodyPr anchor="b">
            <a:spAutoFit/>
          </a:bodyPr>
          <a:lstStyle>
            <a:lvl1pPr marL="0" indent="0">
              <a:lnSpc>
                <a:spcPts val="800"/>
              </a:lnSpc>
              <a:spcBef>
                <a:spcPts val="0"/>
              </a:spcBef>
              <a:spcAft>
                <a:spcPts val="200"/>
              </a:spcAft>
              <a:buNone/>
              <a:defRPr sz="600">
                <a:solidFill>
                  <a:schemeClr val="tx1">
                    <a:lumMod val="90000"/>
                    <a:lumOff val="10000"/>
                  </a:schemeClr>
                </a:solidFill>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Click to insert disclosures</a:t>
            </a:r>
          </a:p>
        </p:txBody>
      </p:sp>
    </p:spTree>
    <p:extLst>
      <p:ext uri="{BB962C8B-B14F-4D97-AF65-F5344CB8AC3E}">
        <p14:creationId xmlns:p14="http://schemas.microsoft.com/office/powerpoint/2010/main" val="2522786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71800" y="2337150"/>
            <a:ext cx="3200400" cy="512064"/>
          </a:xfrm>
          <a:prstGeom prst="rect">
            <a:avLst/>
          </a:prstGeom>
        </p:spPr>
      </p:pic>
    </p:spTree>
    <p:extLst>
      <p:ext uri="{BB962C8B-B14F-4D97-AF65-F5344CB8AC3E}">
        <p14:creationId xmlns:p14="http://schemas.microsoft.com/office/powerpoint/2010/main" val="3411416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639764" y="1557339"/>
            <a:ext cx="8128000"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11177682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7969" y="1514984"/>
            <a:ext cx="8119857"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639764" y="2306677"/>
            <a:ext cx="8128000"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3338462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639764" y="2281993"/>
            <a:ext cx="3581045"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2" y="1540769"/>
            <a:ext cx="3573862"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5211764" y="1540769"/>
            <a:ext cx="3573862"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5211764" y="2281993"/>
            <a:ext cx="3581045"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32225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450850" y="1489435"/>
            <a:ext cx="4781477" cy="2518536"/>
          </a:xfrm>
          <a:prstGeom prst="rect">
            <a:avLst/>
          </a:prstGeom>
        </p:spPr>
        <p:txBody>
          <a:bodyPr wrap="square" lIns="0" rIns="0" anchor="t"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7435086" y="0"/>
            <a:ext cx="1708915" cy="5143500"/>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450850" y="4076700"/>
            <a:ext cx="4781550" cy="268215"/>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89" indent="0">
              <a:buNone/>
              <a:defRPr sz="1700"/>
            </a:lvl2pPr>
            <a:lvl3pPr marL="914378" indent="0">
              <a:buNone/>
              <a:defRPr sz="1700"/>
            </a:lvl3pPr>
            <a:lvl4pPr marL="1371566" indent="0">
              <a:buNone/>
              <a:defRPr sz="1700"/>
            </a:lvl4pPr>
            <a:lvl5pPr marL="1828754" indent="0">
              <a:buNone/>
              <a:defRPr sz="1700"/>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5546068" y="4431680"/>
            <a:ext cx="1087742"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5552838" y="1"/>
            <a:ext cx="1709486" cy="4361684"/>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3166257" y="297271"/>
            <a:ext cx="1700104" cy="433387"/>
          </a:xfrm>
          <a:prstGeom prst="rect">
            <a:avLst/>
          </a:prstGeom>
        </p:spPr>
        <p:txBody>
          <a:bodyPr lIns="0" tIns="0" rIns="0" bIns="0" anchor="ctr">
            <a:no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145618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60"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0"/>
            <a:ext cx="3935739"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647969" y="1514984"/>
            <a:ext cx="3931920" cy="601768"/>
          </a:xfrm>
          <a:prstGeom prst="rect">
            <a:avLst/>
          </a:prstGeom>
        </p:spPr>
        <p:txBody>
          <a:bodyPr wrap="square"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639764" y="2306677"/>
            <a:ext cx="3939807"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639764" y="4898801"/>
            <a:ext cx="3939807"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1893439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2403809"/>
            <a:ext cx="9134296" cy="273968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2921826" cy="1592424"/>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4009889" y="970849"/>
            <a:ext cx="4802097"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4009889" y="271424"/>
            <a:ext cx="4802097" cy="601768"/>
          </a:xfrm>
          <a:prstGeom prst="rect">
            <a:avLst/>
          </a:prstGeom>
        </p:spPr>
        <p:txBody>
          <a:bodyPr wrap="square"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376185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1"/>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392246" y="1548453"/>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640081" y="1407177"/>
            <a:ext cx="411482" cy="861823"/>
          </a:xfrm>
          <a:prstGeom prst="rect">
            <a:avLst/>
          </a:prstGeom>
        </p:spPr>
        <p:txBody>
          <a:bodyPr>
            <a:sp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148315"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4305567" y="1548453"/>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3553402" y="1407176"/>
            <a:ext cx="411482" cy="743043"/>
          </a:xfrm>
          <a:prstGeom prst="rect">
            <a:avLst/>
          </a:prstGeom>
        </p:spPr>
        <p:txBody>
          <a:bodyPr>
            <a:no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4061637"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7186989" y="1548453"/>
            <a:ext cx="15289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6434824" y="1407177"/>
            <a:ext cx="411482" cy="861823"/>
          </a:xfrm>
          <a:prstGeom prst="rect">
            <a:avLst/>
          </a:prstGeom>
        </p:spPr>
        <p:txBody>
          <a:bodyPr>
            <a:spAutoFit/>
          </a:bodyPr>
          <a:lstStyle>
            <a:lvl1pPr marL="0" indent="0">
              <a:lnSpc>
                <a:spcPct val="120000"/>
              </a:lnSpc>
              <a:buNone/>
              <a:defRPr lang="en-US" sz="50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6943059" y="1600402"/>
            <a:ext cx="0" cy="2907804"/>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384359" y="2272317"/>
            <a:ext cx="1528960"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4305567" y="2272317"/>
            <a:ext cx="1528960"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7186989" y="2272317"/>
            <a:ext cx="1528960"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4274643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3761296" y="-3236"/>
            <a:ext cx="5381603"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0"/>
            <a:ext cx="2621280" cy="1592424"/>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0" y="2078552"/>
            <a:ext cx="2621280" cy="915700"/>
          </a:xfrm>
          <a:prstGeom prst="rect">
            <a:avLst/>
          </a:prstGeom>
        </p:spPr>
        <p:txBody>
          <a:bodyPr>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4223011" y="352392"/>
            <a:ext cx="1236794"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4223011" y="1886551"/>
            <a:ext cx="1236794"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4223011" y="3420711"/>
            <a:ext cx="1236794"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4223008" y="620145"/>
            <a:ext cx="4544817" cy="93772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4223008" y="2170332"/>
            <a:ext cx="4544817" cy="93772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4223008" y="3699454"/>
            <a:ext cx="4544817" cy="93772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639764" y="4898801"/>
            <a:ext cx="2621281"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4285889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1"/>
            <a:ext cx="8159144"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r>
              <a:rPr lang="en-US" sz="3200">
                <a:latin typeface="Neue Haas Grotesk Text Pro" panose="020B0504020202020204" pitchFamily="34" charset="77"/>
              </a:rPr>
              <a:t> </a:t>
            </a:r>
            <a:r>
              <a:rPr lang="en-US" sz="3200" err="1">
                <a:latin typeface="Neue Haas Grotesk Text Pro" panose="020B0504020202020204" pitchFamily="34" charset="77"/>
              </a:rPr>
              <a:t>adipiscing</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sed do </a:t>
            </a:r>
            <a:r>
              <a:rPr lang="en-US" sz="3200" err="1">
                <a:latin typeface="Neue Haas Grotesk Text Pro" panose="020B0504020202020204" pitchFamily="34" charset="77"/>
              </a:rPr>
              <a:t>eiusmod</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640081" y="2266748"/>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640080"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3632200" y="2266748"/>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3632202"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6624322" y="2266748"/>
            <a:ext cx="19913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6624321" y="1696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640081" y="2994728"/>
            <a:ext cx="1991359"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3632201" y="2994728"/>
            <a:ext cx="1991359"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6624322" y="2994728"/>
            <a:ext cx="1991359"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711057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5389498" y="-3236"/>
            <a:ext cx="3753401"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3" y="274321"/>
            <a:ext cx="4246879"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consectetur</a:t>
            </a:r>
            <a:endParaRPr lang="en-US" sz="3200">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198882" y="1591151"/>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198882" y="2293963"/>
            <a:ext cx="1381760" cy="592535"/>
          </a:xfrm>
          <a:prstGeom prst="rect">
            <a:avLst/>
          </a:prstGeom>
        </p:spPr>
        <p:txBody>
          <a:bodyPr lIns="0" tIns="0" rIns="0" bIns="0">
            <a:spAutoFit/>
          </a:bodyPr>
          <a:lstStyle>
            <a:lvl1pPr marL="0" marR="0" indent="0" algn="l" defTabSz="457178"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640080" y="160467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3484882" y="1591151"/>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3484882" y="2293963"/>
            <a:ext cx="1381760" cy="592535"/>
          </a:xfrm>
          <a:prstGeom prst="rect">
            <a:avLst/>
          </a:prstGeom>
        </p:spPr>
        <p:txBody>
          <a:bodyPr lIns="0" tIns="0" rIns="0" bIns="0">
            <a:spAutoFit/>
          </a:bodyPr>
          <a:lstStyle>
            <a:lvl1pPr marL="0" marR="0" indent="0" algn="l" defTabSz="457178"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2946402" y="160467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198882" y="3206589"/>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198882" y="3909403"/>
            <a:ext cx="1381760" cy="592535"/>
          </a:xfrm>
          <a:prstGeom prst="rect">
            <a:avLst/>
          </a:prstGeom>
        </p:spPr>
        <p:txBody>
          <a:bodyPr lIns="0" tIns="0" rIns="0" bIns="0">
            <a:spAutoFit/>
          </a:bodyPr>
          <a:lstStyle>
            <a:lvl1pPr marL="0" marR="0" indent="0" algn="l" defTabSz="457178"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640080" y="3220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3484882" y="3206589"/>
            <a:ext cx="1381760"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3484882" y="3909403"/>
            <a:ext cx="1381760" cy="592535"/>
          </a:xfrm>
          <a:prstGeom prst="rect">
            <a:avLst/>
          </a:prstGeom>
        </p:spPr>
        <p:txBody>
          <a:bodyPr lIns="0" tIns="0" rIns="0" bIns="0">
            <a:spAutoFit/>
          </a:bodyPr>
          <a:lstStyle>
            <a:lvl1pPr marL="0" marR="0" indent="0" algn="l" defTabSz="457178" rtl="0" eaLnBrk="1" fontAlgn="auto" latinLnBrk="0" hangingPunct="1">
              <a:lnSpc>
                <a:spcPct val="120000"/>
              </a:lnSpc>
              <a:spcBef>
                <a:spcPts val="1176"/>
              </a:spcBef>
              <a:spcAft>
                <a:spcPts val="0"/>
              </a:spcAft>
              <a:buClrTx/>
              <a:buSzTx/>
              <a:buFont typeface="Wingdings" pitchFamily="2" charset="2"/>
              <a:buNone/>
              <a:tabLst/>
              <a:defRPr lang="en-US" sz="11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2946402" y="3220112"/>
            <a:ext cx="447040" cy="448515"/>
          </a:xfrm>
          <a:prstGeom prst="rect">
            <a:avLst/>
          </a:prstGeom>
          <a:solidFill>
            <a:schemeClr val="bg2"/>
          </a:solidFill>
        </p:spPr>
        <p:txBody>
          <a:bodyPr anchor="ctr">
            <a:noAutofit/>
          </a:bodyPr>
          <a:lstStyle>
            <a:lvl1pPr marL="0" indent="0" algn="ctr">
              <a:buNone/>
              <a:defRPr sz="9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5943601" y="331310"/>
            <a:ext cx="2560319" cy="601768"/>
          </a:xfrm>
          <a:prstGeom prst="rect">
            <a:avLst/>
          </a:prstGeom>
        </p:spPr>
        <p:txBody>
          <a:bodyPr anchor="b" anchorCtr="0">
            <a:spAutoFit/>
          </a:bodyPr>
          <a:lstStyle>
            <a:lvl1pPr marL="0" indent="0">
              <a:lnSpc>
                <a:spcPct val="120000"/>
              </a:lnSpc>
              <a:buNone/>
              <a:defRPr lang="en-US" sz="17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5967663" y="1072175"/>
            <a:ext cx="2536256"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639764" y="4898801"/>
            <a:ext cx="4226878"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685070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7" y="-3"/>
            <a:ext cx="5139485"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19"/>
            <a:ext cx="2935027" cy="1592424"/>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046199"/>
            <a:ext cx="4243971" cy="2398802"/>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4243972" y="2046199"/>
            <a:ext cx="88574" cy="239880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40082" y="2130940"/>
            <a:ext cx="3364435" cy="647550"/>
          </a:xfrm>
          <a:prstGeom prst="rect">
            <a:avLst/>
          </a:prstGeom>
        </p:spPr>
        <p:txBody>
          <a:bodyPr anchor="b" anchorCtr="0">
            <a:spAutoFit/>
          </a:bodyPr>
          <a:lstStyle>
            <a:lvl1pPr marL="0" indent="0">
              <a:buNone/>
              <a:defRPr sz="17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640081" y="2921587"/>
            <a:ext cx="3363333"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639764" y="4898801"/>
            <a:ext cx="2935345"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913642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7" y="-3"/>
            <a:ext cx="5139485"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19"/>
            <a:ext cx="2935027" cy="1592424"/>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3137639"/>
            <a:ext cx="6184601" cy="1345152"/>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6184600" y="3137639"/>
            <a:ext cx="88574" cy="1345152"/>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640082" y="2033662"/>
            <a:ext cx="2935027" cy="639086"/>
          </a:xfrm>
          <a:prstGeom prst="rect">
            <a:avLst/>
          </a:prstGeom>
        </p:spPr>
        <p:txBody>
          <a:bodyPr>
            <a:spAutoFit/>
          </a:bodyPr>
          <a:lstStyle>
            <a:lvl1pPr marL="0" indent="0">
              <a:lnSpc>
                <a:spcPct val="130000"/>
              </a:lnSpc>
              <a:spcBef>
                <a:spcPts val="0"/>
              </a:spcBef>
              <a:spcAft>
                <a:spcPts val="6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806356" y="3339635"/>
            <a:ext cx="1018598" cy="588527"/>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605740" y="3868106"/>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2762479" y="3339635"/>
            <a:ext cx="1018598" cy="588527"/>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2561863" y="3868106"/>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4660726" y="3339635"/>
            <a:ext cx="1018598" cy="588527"/>
          </a:xfrm>
          <a:prstGeom prst="rect">
            <a:avLst/>
          </a:prstGeom>
        </p:spPr>
        <p:txBody>
          <a:bodyPr>
            <a:spAutoFit/>
          </a:bodyPr>
          <a:lstStyle>
            <a:lvl1pPr marL="0" indent="0" algn="ctr">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4460110" y="3868106"/>
            <a:ext cx="1419830" cy="412111"/>
          </a:xfrm>
          <a:prstGeom prst="rect">
            <a:avLst/>
          </a:prstGeom>
        </p:spPr>
        <p:txBody>
          <a:bodyPr>
            <a:spAutoFit/>
          </a:bodyPr>
          <a:lstStyle>
            <a:lvl1pPr marL="0" indent="0" algn="ctr">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639764" y="4898801"/>
            <a:ext cx="2935345"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5838124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2"/>
            <a:ext cx="2164080" cy="267579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elit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528484" y="1969983"/>
            <a:ext cx="2185919" cy="601768"/>
          </a:xfrm>
          <a:prstGeom prst="rect">
            <a:avLst/>
          </a:prstGeom>
        </p:spPr>
        <p:txBody>
          <a:bodyPr anchor="b" anchorCtr="0">
            <a:spAutoFit/>
          </a:bodyPr>
          <a:lstStyle>
            <a:lvl1pPr marL="0" indent="0" algn="l">
              <a:lnSpc>
                <a:spcPct val="120000"/>
              </a:lnSpc>
              <a:buNone/>
              <a:defRPr sz="17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3274845" y="325495"/>
            <a:ext cx="2782957" cy="4818002"/>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6528484" y="2679424"/>
            <a:ext cx="2185919"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639764" y="4898801"/>
            <a:ext cx="216408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1098406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1" y="274322"/>
            <a:ext cx="2164080" cy="267579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elit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6528484" y="1351816"/>
            <a:ext cx="1018598" cy="588527"/>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6528483" y="1880286"/>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3274845" y="325495"/>
            <a:ext cx="2782957" cy="4818002"/>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6528484" y="2591335"/>
            <a:ext cx="1018598" cy="588527"/>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6528483" y="3119806"/>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6528484" y="3854030"/>
            <a:ext cx="1018598" cy="588527"/>
          </a:xfrm>
          <a:prstGeom prst="rect">
            <a:avLst/>
          </a:prstGeom>
        </p:spPr>
        <p:txBody>
          <a:bodyPr>
            <a:spAutoFit/>
          </a:bodyPr>
          <a:lstStyle>
            <a:lvl1pPr marL="0" indent="0" algn="l">
              <a:buNone/>
              <a:defRPr sz="32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6528483" y="4382501"/>
            <a:ext cx="2185920" cy="412111"/>
          </a:xfrm>
          <a:prstGeom prst="rect">
            <a:avLst/>
          </a:prstGeom>
        </p:spPr>
        <p:txBody>
          <a:bodyPr>
            <a:spAutoFit/>
          </a:bodyPr>
          <a:lstStyle>
            <a:lvl1pPr marL="0" indent="0" algn="l">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639764" y="4898801"/>
            <a:ext cx="216408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81869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1"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35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5670400" y="1"/>
            <a:ext cx="3455772" cy="5143499"/>
          </a:xfrm>
          <a:prstGeom prst="rect">
            <a:avLst/>
          </a:prstGeom>
          <a:solidFill>
            <a:schemeClr val="bg2"/>
          </a:solidFill>
        </p:spPr>
        <p:txBody>
          <a:bodyPr anchor="ctr">
            <a:noAutofit/>
          </a:bodyPr>
          <a:lstStyle>
            <a:lvl1pPr marL="0" indent="0" algn="ctr">
              <a:buNone/>
              <a:defRPr sz="1400">
                <a:solidFill>
                  <a:schemeClr val="bg2">
                    <a:lumMod val="50000"/>
                  </a:schemeClr>
                </a:solidFill>
              </a:defRPr>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3166257" y="297271"/>
            <a:ext cx="1700104" cy="433387"/>
          </a:xfrm>
          <a:prstGeom prst="rect">
            <a:avLst/>
          </a:prstGeom>
        </p:spPr>
        <p:txBody>
          <a:bodyPr lIns="0" tIns="0" rIns="0" bIns="0" anchor="ctr">
            <a:noAutofit/>
          </a:bodyPr>
          <a:lstStyle>
            <a:lvl1pPr marL="0" indent="0">
              <a:buNone/>
              <a:defRPr sz="1400">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444462" y="2149310"/>
            <a:ext cx="4781477" cy="2488182"/>
          </a:xfrm>
          <a:prstGeom prst="rect">
            <a:avLst/>
          </a:prstGeom>
        </p:spPr>
        <p:txBody>
          <a:bodyPr wrap="square" lIns="0" rIns="0" anchor="t" anchorCtr="0">
            <a:spAutoFit/>
          </a:bodyPr>
          <a:lstStyle>
            <a:lvl1pPr algn="l">
              <a:lnSpc>
                <a:spcPct val="110000"/>
              </a:lnSpc>
              <a:defRPr sz="5000"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450850" y="4743637"/>
            <a:ext cx="4781477" cy="102592"/>
          </a:xfrm>
          <a:prstGeom prst="rect">
            <a:avLst/>
          </a:prstGeom>
        </p:spPr>
        <p:txBody>
          <a:bodyPr wrap="square" anchor="b">
            <a:spAutoFit/>
          </a:bodyPr>
          <a:lstStyle>
            <a:lvl1pPr marL="0" indent="0">
              <a:lnSpc>
                <a:spcPts val="800"/>
              </a:lnSpc>
              <a:spcBef>
                <a:spcPts val="0"/>
              </a:spcBef>
              <a:spcAft>
                <a:spcPts val="200"/>
              </a:spcAft>
              <a:buNone/>
              <a:defRPr sz="800" b="1">
                <a:solidFill>
                  <a:schemeClr val="tx1">
                    <a:lumMod val="90000"/>
                    <a:lumOff val="10000"/>
                  </a:schemeClr>
                </a:solidFill>
                <a:latin typeface="Neue Haas Grotesk Text Pro" panose="020B0504020202020204" pitchFamily="34" charset="0"/>
              </a:defRPr>
            </a:lvl1pPr>
            <a:lvl2pPr marL="457189" indent="0">
              <a:buNone/>
              <a:defRPr sz="1100"/>
            </a:lvl2pPr>
            <a:lvl3pPr marL="914378" indent="0">
              <a:buNone/>
              <a:defRPr sz="1050"/>
            </a:lvl3pPr>
            <a:lvl4pPr marL="1371566" indent="0">
              <a:buNone/>
              <a:defRPr sz="1000"/>
            </a:lvl4pPr>
            <a:lvl5pPr marL="1828754" indent="0">
              <a:buNone/>
              <a:defRPr sz="1000"/>
            </a:lvl5pPr>
          </a:lstStyle>
          <a:p>
            <a:pPr lvl="0"/>
            <a:r>
              <a:rPr lang="en-US"/>
              <a:t>Month Year (Optional)</a:t>
            </a:r>
          </a:p>
        </p:txBody>
      </p:sp>
    </p:spTree>
    <p:extLst>
      <p:ext uri="{BB962C8B-B14F-4D97-AF65-F5344CB8AC3E}">
        <p14:creationId xmlns:p14="http://schemas.microsoft.com/office/powerpoint/2010/main" val="1574110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4004517" y="11623"/>
            <a:ext cx="2022625" cy="257175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19"/>
            <a:ext cx="2935027" cy="1592424"/>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a:t>
            </a:r>
            <a:r>
              <a:rPr lang="en-US" sz="3200" err="1">
                <a:latin typeface="Neue Haas Grotesk Text Pro" panose="020B0504020202020204" pitchFamily="34" charset="77"/>
              </a:rPr>
              <a:t>elit</a:t>
            </a:r>
            <a:r>
              <a:rPr lang="en-US" sz="3200">
                <a:latin typeface="Neue Haas Grotesk Text Pro" panose="020B0504020202020204" pitchFamily="34" charset="77"/>
              </a:rPr>
              <a:t> </a:t>
            </a:r>
            <a:r>
              <a:rPr lang="en-US" sz="3200" err="1">
                <a:latin typeface="Neue Haas Grotesk Text Pro" panose="020B0504020202020204" pitchFamily="34" charset="77"/>
              </a:rPr>
              <a:t>duis</a:t>
            </a:r>
            <a:r>
              <a:rPr lang="en-US" sz="3200">
                <a:latin typeface="Neue Haas Grotesk Text Pro" panose="020B0504020202020204" pitchFamily="34" charset="77"/>
              </a:rPr>
              <a:t> </a:t>
            </a:r>
            <a:r>
              <a:rPr lang="en-US" sz="3200" err="1">
                <a:latin typeface="Neue Haas Grotesk Text Pro" panose="020B0504020202020204" pitchFamily="34" charset="77"/>
              </a:rPr>
              <a:t>autre</a:t>
            </a:r>
            <a:endParaRPr lang="en-US" sz="3200">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7025510" y="2569578"/>
            <a:ext cx="2118491" cy="2573923"/>
          </a:xfrm>
          <a:prstGeom prst="rect">
            <a:avLst/>
          </a:prstGeom>
          <a:solidFill>
            <a:schemeClr val="bg2"/>
          </a:solidFill>
        </p:spPr>
        <p:txBody>
          <a:bodyPr anchor="ctr">
            <a:noAutofit/>
          </a:bodyPr>
          <a:lstStyle>
            <a:lvl1pPr marL="0" indent="0" algn="ctr">
              <a:buNone/>
              <a:defRPr sz="11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4000663" y="3408913"/>
            <a:ext cx="3740306" cy="1738724"/>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7740970" y="3408913"/>
            <a:ext cx="88574" cy="173872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4283267" y="3746167"/>
            <a:ext cx="2985635" cy="275845"/>
          </a:xfrm>
          <a:prstGeom prst="rect">
            <a:avLst/>
          </a:prstGeom>
        </p:spPr>
        <p:txBody>
          <a:bodyPr>
            <a:spAutoFit/>
          </a:bodyPr>
          <a:lstStyle>
            <a:lvl1pPr marL="0" indent="0">
              <a:buNone/>
              <a:defRPr sz="15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4283267" y="4125297"/>
            <a:ext cx="3329183" cy="615810"/>
          </a:xfrm>
          <a:prstGeom prst="rect">
            <a:avLst/>
          </a:prstGeom>
        </p:spPr>
        <p:txBody>
          <a:bodyPr>
            <a:spAutoFit/>
          </a:bodyPr>
          <a:lstStyle>
            <a:lvl1pPr marL="0" indent="0">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5405478" y="844651"/>
            <a:ext cx="3740306" cy="1738724"/>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5308209" y="844651"/>
            <a:ext cx="88574" cy="1738724"/>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5688081" y="1193480"/>
            <a:ext cx="2985635" cy="275845"/>
          </a:xfrm>
          <a:prstGeom prst="rect">
            <a:avLst/>
          </a:prstGeom>
        </p:spPr>
        <p:txBody>
          <a:bodyPr>
            <a:spAutoFit/>
          </a:bodyPr>
          <a:lstStyle>
            <a:lvl1pPr marL="0" indent="0">
              <a:buNone/>
              <a:defRPr sz="1500">
                <a:solidFill>
                  <a:schemeClr val="accent1"/>
                </a:solidFill>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5688081" y="1572610"/>
            <a:ext cx="3329183" cy="615810"/>
          </a:xfrm>
          <a:prstGeom prst="rect">
            <a:avLst/>
          </a:prstGeom>
        </p:spPr>
        <p:txBody>
          <a:bodyPr>
            <a:spAutoFit/>
          </a:bodyPr>
          <a:lstStyle>
            <a:lvl1pPr marL="0" indent="0">
              <a:lnSpc>
                <a:spcPct val="125000"/>
              </a:lnSpc>
              <a:spcBef>
                <a:spcPts val="0"/>
              </a:spcBef>
              <a:spcAft>
                <a:spcPts val="1200"/>
              </a:spcAft>
              <a:buFont typeface="Wingdings" pitchFamily="2" charset="2"/>
              <a:buNone/>
              <a:tabLst/>
              <a:defRPr lang="en-US" sz="1100" b="0" i="0" smtClean="0">
                <a:effectLst/>
                <a:latin typeface="Neue Haas Grotesk Text Pro" panose="020B0504020202020204" pitchFamily="34" charset="0"/>
              </a:defRPr>
            </a:lvl1pPr>
            <a:lvl2pPr marL="457178" indent="0">
              <a:buNone/>
              <a:defRPr/>
            </a:lvl2pPr>
            <a:lvl3pPr marL="914355" indent="0">
              <a:buNone/>
              <a:defRPr/>
            </a:lvl3pPr>
            <a:lvl4pPr marL="1371532" indent="0">
              <a:buNone/>
              <a:defRPr/>
            </a:lvl4pPr>
            <a:lvl5pPr marL="1828709"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639764" y="2043411"/>
            <a:ext cx="2935027"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639764" y="4898801"/>
            <a:ext cx="2935026"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675937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0"/>
            <a:ext cx="8127745"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640081" y="1724680"/>
            <a:ext cx="1614508"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640080"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616930" y="3750950"/>
            <a:ext cx="419772" cy="419772"/>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208275" y="3766879"/>
            <a:ext cx="7559550" cy="530979"/>
          </a:xfrm>
          <a:prstGeom prst="rect">
            <a:avLst/>
          </a:prstGeom>
        </p:spPr>
        <p:txBody>
          <a:bodyPr>
            <a:spAutoFit/>
          </a:bodyPr>
          <a:lstStyle>
            <a:lvl1pPr marL="0" indent="0">
              <a:lnSpc>
                <a:spcPct val="120000"/>
              </a:lnSpc>
              <a:buNone/>
              <a:defRPr lang="en-US" sz="1500" b="0" i="0" smtClean="0">
                <a:solidFill>
                  <a:schemeClr val="accent1"/>
                </a:solidFill>
                <a:effectLst/>
                <a:latin typeface="Neue Haas Grotesk Text Pro" panose="020B0504020202020204" pitchFamily="34" charset="0"/>
              </a:defRPr>
            </a:lvl1pPr>
            <a:lvl2pPr marL="457178" indent="0">
              <a:buNone/>
              <a:defRPr sz="1700">
                <a:solidFill>
                  <a:schemeClr val="accent2"/>
                </a:solidFill>
              </a:defRPr>
            </a:lvl2pPr>
            <a:lvl3pPr marL="914355" indent="0">
              <a:buNone/>
              <a:defRPr sz="1700">
                <a:solidFill>
                  <a:schemeClr val="accent2"/>
                </a:solidFill>
              </a:defRPr>
            </a:lvl3pPr>
            <a:lvl4pPr marL="1371532" indent="0">
              <a:buNone/>
              <a:defRPr sz="1700">
                <a:solidFill>
                  <a:schemeClr val="accent2"/>
                </a:solidFill>
              </a:defRPr>
            </a:lvl4pPr>
            <a:lvl5pPr marL="1828709" indent="0">
              <a:buNone/>
              <a:defRPr sz="1700">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2813235" y="1724680"/>
            <a:ext cx="1614508"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2813236"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4986388" y="1724680"/>
            <a:ext cx="1614508"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4986390" y="1944812"/>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7159545" y="1735638"/>
            <a:ext cx="1614508" cy="202363"/>
          </a:xfrm>
          <a:prstGeom prst="rect">
            <a:avLst/>
          </a:prstGeom>
        </p:spPr>
        <p:txBody>
          <a:bodyPr lIns="0" tIns="0" rIns="0" bIns="0">
            <a:spAutoFit/>
          </a:bodyPr>
          <a:lstStyle>
            <a:lvl1pPr marL="0" indent="0">
              <a:buNone/>
              <a:defRPr sz="1100" b="1">
                <a:solidFill>
                  <a:srgbClr val="007A96"/>
                </a:solidFill>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7159544" y="1955771"/>
            <a:ext cx="1614509" cy="1087755"/>
          </a:xfrm>
          <a:prstGeom prst="rect">
            <a:avLst/>
          </a:prstGeom>
        </p:spPr>
        <p:txBody>
          <a:bodyPr lIns="0" tIns="0" rIns="0" bIns="0">
            <a:spAutoFit/>
          </a:bodyPr>
          <a:lstStyle>
            <a:lvl1pPr marL="0" indent="0">
              <a:lnSpc>
                <a:spcPct val="120000"/>
              </a:lnSpc>
              <a:buNone/>
              <a:defRPr lang="en-US" sz="1500" b="0" i="0" smtClean="0">
                <a:effectLst/>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7219845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640080" y="274320"/>
            <a:ext cx="3493858" cy="430085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5389499" y="1843"/>
            <a:ext cx="3753401"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8768928"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8800326"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5793130" y="274321"/>
            <a:ext cx="2974634" cy="14231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639765" y="4898801"/>
            <a:ext cx="3493858"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11145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3577390" y="-11176"/>
            <a:ext cx="5566610" cy="515007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640082" y="274320"/>
            <a:ext cx="2504173" cy="2134110"/>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sz="3200" b="1" i="0" smtClean="0">
                <a:effectLst/>
                <a:latin typeface="Neue Haas Grotesk Text Pro" panose="020B0504020202020204" pitchFamily="34" charset="0"/>
              </a:defRPr>
            </a:lvl1pPr>
          </a:lstStyle>
          <a:p>
            <a:pPr>
              <a:lnSpc>
                <a:spcPct val="110000"/>
              </a:lnSpc>
            </a:pPr>
            <a:r>
              <a:rPr lang="en-US" sz="3200">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4043365" y="2294021"/>
            <a:ext cx="4460557" cy="2528805"/>
          </a:xfrm>
          <a:prstGeom prst="rect">
            <a:avLst/>
          </a:prstGeom>
        </p:spPr>
        <p:txBody>
          <a:bodyPr anchor="b" anchorCtr="0">
            <a:spAutoFit/>
          </a:bodyPr>
          <a:lstStyle>
            <a:lvl1pPr marL="0" indent="0" algn="r">
              <a:lnSpc>
                <a:spcPct val="110000"/>
              </a:lnSpc>
              <a:spcBef>
                <a:spcPts val="0"/>
              </a:spcBef>
              <a:buNone/>
              <a:defRPr sz="5000"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638979" y="2547242"/>
            <a:ext cx="2504173" cy="1173847"/>
          </a:xfrm>
          <a:prstGeom prst="rect">
            <a:avLst/>
          </a:prstGeom>
        </p:spPr>
        <p:txBody>
          <a:bodyPr>
            <a:spAutoFit/>
          </a:bodyPr>
          <a:lstStyle>
            <a:lvl1pPr marL="174621" indent="-174621">
              <a:buFont typeface="Wingdings" pitchFamily="2" charset="2"/>
              <a:buChar char="§"/>
              <a:tabLst/>
              <a:defRPr sz="1500">
                <a:latin typeface="Neue Haas Grotesk Text Pro" panose="020B0504020202020204" pitchFamily="34" charset="0"/>
              </a:defRPr>
            </a:lvl1pPr>
            <a:lvl2pPr marL="342892" indent="-168271">
              <a:tabLst/>
              <a:defRPr sz="1300">
                <a:latin typeface="Neue Haas Grotesk Text Pro" panose="020B0504020202020204" pitchFamily="34" charset="0"/>
              </a:defRPr>
            </a:lvl2pPr>
            <a:lvl3pPr marL="519100" indent="-176209">
              <a:tabLst/>
              <a:defRPr sz="1100">
                <a:latin typeface="Neue Haas Grotesk Text Pro" panose="020B0504020202020204" pitchFamily="34" charset="0"/>
              </a:defRPr>
            </a:lvl3pPr>
            <a:lvl4pPr marL="687371" indent="-168271">
              <a:tabLst/>
              <a:defRPr sz="9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638979" y="4904856"/>
            <a:ext cx="2504173"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42077093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640081" y="274322"/>
            <a:ext cx="7863840" cy="4180953"/>
          </a:xfrm>
          <a:prstGeom prst="rect">
            <a:avLst/>
          </a:prstGeom>
        </p:spPr>
        <p:txBody>
          <a:bodyPr anchor="t" anchorCtr="0">
            <a:spAutoFit/>
          </a:bodyPr>
          <a:lstStyle>
            <a:lvl1pPr marL="0" indent="0" algn="l">
              <a:lnSpc>
                <a:spcPct val="110000"/>
              </a:lnSpc>
              <a:spcBef>
                <a:spcPts val="0"/>
              </a:spcBef>
              <a:buNone/>
              <a:defRPr sz="5000"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7795223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639763" y="4898801"/>
            <a:ext cx="8058150"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178173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774" y="1112713"/>
            <a:ext cx="3671455" cy="1429174"/>
          </a:xfrm>
        </p:spPr>
        <p:txBody>
          <a:bodyPr/>
          <a:lstStyle>
            <a:lvl1pPr>
              <a:lnSpc>
                <a:spcPct val="100000"/>
              </a:lnSpc>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31774" y="1107220"/>
            <a:ext cx="3671455" cy="1429174"/>
          </a:xfrm>
        </p:spPr>
        <p:txBody>
          <a:bodyPr/>
          <a:lstStyle>
            <a:lvl1pPr>
              <a:lnSpc>
                <a:spcPct val="100000"/>
              </a:lnSpc>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457200" y="914400"/>
            <a:ext cx="82296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69903" y="975019"/>
            <a:ext cx="0" cy="366336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4651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124637" y="-2"/>
            <a:ext cx="7019365" cy="5150076"/>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640082" y="2877673"/>
            <a:ext cx="5811373" cy="1774328"/>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640081" y="3205643"/>
            <a:ext cx="4965590" cy="1091493"/>
          </a:xfrm>
          <a:prstGeom prst="rect">
            <a:avLst/>
          </a:prstGeom>
        </p:spPr>
        <p:txBody>
          <a:bodyPr wrap="square" lIns="0" rIns="0" anchor="ctr" anchorCtr="0">
            <a:spAutoFit/>
          </a:bodyPr>
          <a:lstStyle>
            <a:lvl1pPr algn="l">
              <a:lnSpc>
                <a:spcPct val="110000"/>
              </a:lnSpc>
              <a:defRPr sz="3200"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6451453" y="2877673"/>
            <a:ext cx="88574" cy="1774328"/>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582784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2835797" cy="964963"/>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450281" y="4825979"/>
            <a:ext cx="6818377" cy="154658"/>
          </a:xfrm>
          <a:prstGeom prst="rect">
            <a:avLst/>
          </a:prstGeom>
          <a:noFill/>
        </p:spPr>
        <p:txBody>
          <a:bodyPr wrap="square" lIns="0" bIns="0" rtlCol="0" anchor="b" anchorCtr="0">
            <a:spAutoFit/>
          </a:bodyPr>
          <a:lstStyle/>
          <a:p>
            <a:pPr>
              <a:lnSpc>
                <a:spcPct val="130000"/>
              </a:lnSpc>
            </a:pPr>
            <a:r>
              <a:rPr lang="en-US" sz="6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5670400" y="2"/>
            <a:ext cx="3455772" cy="5143499"/>
          </a:xfrm>
          <a:prstGeom prst="rect">
            <a:avLst/>
          </a:prstGeom>
          <a:solidFill>
            <a:schemeClr val="bg2"/>
          </a:solidFill>
        </p:spPr>
        <p:txBody>
          <a:bodyPr anchor="ctr">
            <a:normAutofit/>
          </a:bodyPr>
          <a:lstStyle>
            <a:lvl1pPr marL="0" indent="0" algn="ctr">
              <a:buNone/>
              <a:defRPr sz="1400">
                <a:solidFill>
                  <a:schemeClr val="bg2">
                    <a:lumMod val="50000"/>
                  </a:schemeClr>
                </a:solidFill>
                <a:latin typeface="Neue Haas Grotesk Text Pro" panose="020B0504020202020204" pitchFamily="34" charset="0"/>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3166257" y="297272"/>
            <a:ext cx="1700104" cy="433387"/>
          </a:xfrm>
          <a:prstGeom prst="rect">
            <a:avLst/>
          </a:prstGeom>
        </p:spPr>
        <p:txBody>
          <a:bodyPr lIns="0" tIns="0" rIns="0" bIns="0" anchor="ctr">
            <a:normAutofit/>
          </a:bodyPr>
          <a:lstStyle>
            <a:lvl1pPr marL="0" indent="0">
              <a:buNone/>
              <a:defRPr sz="1400">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405757" y="3304982"/>
            <a:ext cx="4687105" cy="804115"/>
          </a:xfrm>
          <a:prstGeom prst="rect">
            <a:avLst/>
          </a:prstGeom>
        </p:spPr>
        <p:txBody>
          <a:bodyPr wrap="square" lIns="0" rIns="0" anchor="b" anchorCtr="0">
            <a:spAutoFit/>
          </a:bodyPr>
          <a:lstStyle>
            <a:lvl1pPr algn="l">
              <a:lnSpc>
                <a:spcPct val="110000"/>
              </a:lnSpc>
              <a:defRPr sz="5000"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406401" y="4177825"/>
            <a:ext cx="4687177" cy="273440"/>
          </a:xfrm>
          <a:prstGeom prst="rect">
            <a:avLst/>
          </a:prstGeom>
        </p:spPr>
        <p:txBody>
          <a:bodyPr lIns="0" tIns="0" rIns="0" bIns="0">
            <a:spAutoFit/>
          </a:bodyPr>
          <a:lstStyle>
            <a:lvl1pPr marL="0" indent="0">
              <a:lnSpc>
                <a:spcPct val="110000"/>
              </a:lnSpc>
              <a:buNone/>
              <a:defRPr sz="1700">
                <a:latin typeface="Neue Haas Grotesk Text Pro" panose="020B0504020202020204" pitchFamily="34" charset="0"/>
              </a:defRPr>
            </a:lvl1pPr>
            <a:lvl2pPr marL="457178" indent="0">
              <a:buNone/>
              <a:defRPr sz="1700"/>
            </a:lvl2pPr>
            <a:lvl3pPr marL="914355" indent="0">
              <a:buNone/>
              <a:defRPr sz="1700"/>
            </a:lvl3pPr>
            <a:lvl4pPr marL="1371532" indent="0">
              <a:buNone/>
              <a:defRPr sz="1700"/>
            </a:lvl4pPr>
            <a:lvl5pPr marL="1828709" indent="0">
              <a:buNone/>
              <a:defRPr sz="1700"/>
            </a:lvl5pPr>
          </a:lstStyle>
          <a:p>
            <a:pPr lvl="0"/>
            <a:r>
              <a:rPr lang="en-US"/>
              <a:t>We look forward to a remarkable partnership</a:t>
            </a:r>
          </a:p>
        </p:txBody>
      </p:sp>
    </p:spTree>
    <p:extLst>
      <p:ext uri="{BB962C8B-B14F-4D97-AF65-F5344CB8AC3E}">
        <p14:creationId xmlns:p14="http://schemas.microsoft.com/office/powerpoint/2010/main" val="15153381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5036860" y="-3"/>
            <a:ext cx="4097438" cy="5143499"/>
          </a:xfrm>
          <a:prstGeom prst="rect">
            <a:avLst/>
          </a:prstGeom>
          <a:solidFill>
            <a:schemeClr val="bg2"/>
          </a:solidFill>
        </p:spPr>
        <p:txBody>
          <a:bodyPr anchor="ctr">
            <a:noAutofit/>
          </a:bodyPr>
          <a:lstStyle>
            <a:lvl1pPr marL="0" indent="0" algn="ctr">
              <a:buNone/>
              <a:defRPr sz="1400">
                <a:solidFill>
                  <a:schemeClr val="bg2">
                    <a:lumMod val="50000"/>
                  </a:schemeClr>
                </a:solidFill>
                <a:latin typeface="NeueHaasGroteskText Pro" panose="020B0504020202020204" pitchFamily="34" charset="77"/>
              </a:defRPr>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640082" y="274320"/>
            <a:ext cx="3935739" cy="1050737"/>
          </a:xfrm>
          <a:prstGeom prst="rect">
            <a:avLst/>
          </a:prstGeom>
        </p:spPr>
        <p:txBody>
          <a:bodyPr wrap="square" lIns="0" rIns="0" anchor="t" anchorCtr="0">
            <a:spAutoFit/>
          </a:bodyPr>
          <a:lstStyle>
            <a:lvl1pPr marL="0" marR="0" indent="0" algn="l" defTabSz="457178"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3200">
                <a:latin typeface="Neue Haas Grotesk Text Pro" panose="020B0504020202020204" pitchFamily="34" charset="77"/>
              </a:rPr>
              <a:t>Lorem ipsum dolor sit </a:t>
            </a:r>
            <a:r>
              <a:rPr lang="en-US" sz="3200" err="1">
                <a:latin typeface="Neue Haas Grotesk Text Pro" panose="020B0504020202020204" pitchFamily="34" charset="77"/>
              </a:rPr>
              <a:t>amet</a:t>
            </a:r>
            <a:r>
              <a:rPr lang="en-US" sz="3200">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639764" y="1557339"/>
            <a:ext cx="3939807" cy="142045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639764" y="4898801"/>
            <a:ext cx="3932237" cy="108556"/>
          </a:xfrm>
        </p:spPr>
        <p:txBody>
          <a:bodyPr/>
          <a:lstStyle>
            <a:lvl1pPr marL="0" indent="0">
              <a:buNone/>
              <a:defRPr sz="600"/>
            </a:lvl1pPr>
            <a:lvl2pPr marL="177796" indent="0">
              <a:buNone/>
              <a:defRPr sz="600"/>
            </a:lvl2pPr>
            <a:lvl3pPr marL="347654" indent="0">
              <a:buNone/>
              <a:defRPr sz="600"/>
            </a:lvl3pPr>
            <a:lvl4pPr marL="517512" indent="0">
              <a:buNone/>
              <a:defRPr sz="600"/>
            </a:lvl4pPr>
            <a:lvl5pPr marL="519100" indent="0">
              <a:buNone/>
              <a:defRPr sz="600"/>
            </a:lvl5pPr>
          </a:lstStyle>
          <a:p>
            <a:pPr lvl="0"/>
            <a:r>
              <a:rPr lang="en-US"/>
              <a:t>Click to insert disclosure text</a:t>
            </a:r>
          </a:p>
        </p:txBody>
      </p:sp>
    </p:spTree>
    <p:extLst>
      <p:ext uri="{BB962C8B-B14F-4D97-AF65-F5344CB8AC3E}">
        <p14:creationId xmlns:p14="http://schemas.microsoft.com/office/powerpoint/2010/main" val="244883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2.sv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74.xml"/><Relationship Id="rId7"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heme" Target="../theme/theme12.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2.svg"/><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image" Target="../media/image1.png"/><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heme" Target="../theme/theme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2.sv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1.xml"/><Relationship Id="rId7"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7.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svg"/><Relationship Id="rId4" Type="http://schemas.openxmlformats.org/officeDocument/2006/relationships/slideLayout" Target="../slideLayouts/slideLayout6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573193" y="573194"/>
            <a:ext cx="1557872" cy="41148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cxnSp>
        <p:nvCxnSpPr>
          <p:cNvPr id="10" name="Straight Connector 9">
            <a:extLst>
              <a:ext uri="{FF2B5EF4-FFF2-40B4-BE49-F238E27FC236}">
                <a16:creationId xmlns:a16="http://schemas.microsoft.com/office/drawing/2014/main" id="{9F1C095F-B40B-D540-923B-453102499EAC}"/>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056417"/>
      </p:ext>
    </p:extLst>
  </p:cSld>
  <p:clrMap bg1="lt1" tx1="dk1" bg2="lt2" tx2="dk2" accent1="accent1" accent2="accent2" accent3="accent3" accent4="accent4" accent5="accent5" accent6="accent6" hlink="hlink" folHlink="folHlink"/>
  <p:sldLayoutIdLst>
    <p:sldLayoutId id="2147483734" r:id="rId1"/>
    <p:sldLayoutId id="2147484070" r:id="rId2"/>
    <p:sldLayoutId id="2147484073" r:id="rId3"/>
    <p:sldLayoutId id="2147484071" r:id="rId4"/>
    <p:sldLayoutId id="2147484074" r:id="rId5"/>
    <p:sldLayoutId id="2147484072" r:id="rId6"/>
  </p:sldLayoutIdLst>
  <p:hf sldNum="0" hdr="0" ftr="0" dt="0"/>
  <p:txStyles>
    <p:titleStyle>
      <a:lvl1pPr algn="l" defTabSz="457189" rtl="0" eaLnBrk="1" latinLnBrk="0" hangingPunct="1">
        <a:spcBef>
          <a:spcPct val="0"/>
        </a:spcBef>
        <a:buNone/>
        <a:defRPr sz="3200" b="1" i="0" kern="1200">
          <a:solidFill>
            <a:schemeClr val="tx2"/>
          </a:solidFill>
          <a:latin typeface="+mj-lt"/>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mn-lt"/>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mn-lt"/>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mn-lt"/>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mn-lt"/>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DED45511-7FF9-3A48-9E1A-FEF0744F47CC}"/>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5C531BCB-90DF-694E-AF47-DA1DC998B756}"/>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093F7612-BBC5-7542-B6B1-A4A3C4C3EA09}"/>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E09CE52C-3F6A-8F48-BEEB-295E5E62BAFE}"/>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FBDA0B69-C740-4441-B318-91028DB6FEB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38569353"/>
      </p:ext>
    </p:extLst>
  </p:cSld>
  <p:clrMap bg1="lt1" tx1="dk1" bg2="lt2" tx2="dk2" accent1="accent1" accent2="accent2" accent3="accent3" accent4="accent4" accent5="accent5" accent6="accent6" hlink="hlink" folHlink="folHlink"/>
  <p:sldLayoutIdLst>
    <p:sldLayoutId id="2147484040" r:id="rId1"/>
    <p:sldLayoutId id="2147484041" r:id="rId2"/>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CDB3554-4E23-C24F-8904-6238065D6359}"/>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80BB7AE2-8113-744B-8830-63F3DA4DA6C0}"/>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0F3A2F5D-4856-BC44-8839-DDBE5AD14490}"/>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1251C152-1EEF-4B4D-9F01-349160827788}"/>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D617BB23-2B50-AC45-B2DB-C59B40DF0E6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791184393"/>
      </p:ext>
    </p:extLst>
  </p:cSld>
  <p:clrMap bg1="lt1" tx1="dk1" bg2="lt2" tx2="dk2" accent1="accent1" accent2="accent2" accent3="accent3" accent4="accent4" accent5="accent5" accent6="accent6" hlink="hlink" folHlink="folHlink"/>
  <p:sldLayoutIdLst>
    <p:sldLayoutId id="2147484050" r:id="rId1"/>
    <p:sldLayoutId id="2147484075" r:id="rId2"/>
    <p:sldLayoutId id="2147484052" r:id="rId3"/>
    <p:sldLayoutId id="2147484076" r:id="rId4"/>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573193" y="573194"/>
            <a:ext cx="1557872" cy="41148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644744566"/>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7" y="340942"/>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7" y="1188721"/>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8799225" y="4899132"/>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573193" y="573195"/>
            <a:ext cx="1557872" cy="41148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302259141"/>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 id="2147484129" r:id="rId22"/>
    <p:sldLayoutId id="2147484130" r:id="rId23"/>
  </p:sldLayoutIdLst>
  <p:hf sldNum="0" hdr="0" ftr="0" dt="0"/>
  <p:txStyles>
    <p:titleStyle>
      <a:lvl1pPr algn="l" defTabSz="457178" rtl="0" eaLnBrk="1" latinLnBrk="0" hangingPunct="1">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177796" indent="-177796" algn="l" defTabSz="457178"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Arial" panose="020B0604020202020204" pitchFamily="34" charset="0"/>
          <a:ea typeface="+mn-ea"/>
          <a:cs typeface="Arial" panose="020B0604020202020204" pitchFamily="34" charset="0"/>
        </a:defRPr>
      </a:lvl1pPr>
      <a:lvl2pPr marL="347654" indent="-169859" algn="l" defTabSz="457178"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Arial" panose="020B0604020202020204" pitchFamily="34" charset="0"/>
          <a:ea typeface="+mn-ea"/>
          <a:cs typeface="Arial" panose="020B0604020202020204" pitchFamily="34" charset="0"/>
        </a:defRPr>
      </a:lvl2pPr>
      <a:lvl3pPr marL="517512" indent="-169859" algn="l" defTabSz="457178"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Arial" panose="020B0604020202020204" pitchFamily="34" charset="0"/>
          <a:ea typeface="+mn-ea"/>
          <a:cs typeface="Arial" panose="020B0604020202020204" pitchFamily="34" charset="0"/>
        </a:defRPr>
      </a:lvl3pPr>
      <a:lvl4pPr marL="687371" indent="-169859" algn="l" defTabSz="457178"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Arial" panose="020B0604020202020204" pitchFamily="34" charset="0"/>
          <a:ea typeface="+mn-ea"/>
          <a:cs typeface="Arial" panose="020B0604020202020204" pitchFamily="34" charset="0"/>
        </a:defRPr>
      </a:lvl4pPr>
      <a:lvl5pPr marL="687371" indent="-168271" algn="l" defTabSz="457178"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2"/>
            <a:ext cx="8229600"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1"/>
            <a:ext cx="8229599" cy="1173847"/>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8767827"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573193" y="573195"/>
            <a:ext cx="1557872" cy="41148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462516736"/>
      </p:ext>
    </p:extLst>
  </p:cSld>
  <p:clrMap bg1="lt1" tx1="dk1" bg2="lt2" tx2="dk2" accent1="accent1" accent2="accent2" accent3="accent3" accent4="accent4" accent5="accent5" accent6="accent6" hlink="hlink" folHlink="folHlink"/>
  <p:sldLayoutIdLst>
    <p:sldLayoutId id="2147484132" r:id="rId1"/>
    <p:sldLayoutId id="2147484133" r:id="rId2"/>
  </p:sldLayoutIdLst>
  <p:hf sldNum="0" hdr="0" ftr="0" dt="0"/>
  <p:txStyles>
    <p:titleStyle>
      <a:lvl1pPr algn="l" defTabSz="457178"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796" indent="-177796" algn="l" defTabSz="457178"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54" indent="-169859" algn="l" defTabSz="457178"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12" indent="-169859" algn="l" defTabSz="457178"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71" indent="-169859" algn="l" defTabSz="457178"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71" indent="-168271" algn="l" defTabSz="457178"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450280" y="4807832"/>
            <a:ext cx="6818377" cy="172804"/>
          </a:xfrm>
          <a:prstGeom prst="rect">
            <a:avLst/>
          </a:prstGeom>
          <a:noFill/>
        </p:spPr>
        <p:txBody>
          <a:bodyPr wrap="square" lIns="0" bIns="0" rtlCol="0" anchor="b" anchorCtr="0">
            <a:noAutofit/>
          </a:bodyPr>
          <a:lstStyle/>
          <a:p>
            <a:pPr>
              <a:lnSpc>
                <a:spcPct val="130000"/>
              </a:lnSpc>
            </a:pPr>
            <a:r>
              <a:rPr lang="en-US" sz="600">
                <a:latin typeface="Neue Haas Grotesk Text Pro" panose="020B0504020202020204" pitchFamily="34" charset="0"/>
                <a:cs typeface="Arial" pitchFamily="34" charset="0"/>
              </a:rPr>
              <a:t>Copyright © 2025 HealthEquity, Inc. All rights reserved.  |  HealthEquity does not provide legal, tax or financial advice.</a:t>
            </a:r>
          </a:p>
        </p:txBody>
      </p:sp>
    </p:spTree>
    <p:extLst>
      <p:ext uri="{BB962C8B-B14F-4D97-AF65-F5344CB8AC3E}">
        <p14:creationId xmlns:p14="http://schemas.microsoft.com/office/powerpoint/2010/main" val="3765047865"/>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hf sldNum="0" hdr="0" ftr="0" dt="0"/>
  <p:txStyles>
    <p:titleStyle>
      <a:lvl1pPr algn="l" defTabSz="457189" rtl="0" eaLnBrk="1" latinLnBrk="0" hangingPunct="1">
        <a:spcBef>
          <a:spcPct val="0"/>
        </a:spcBef>
        <a:buNone/>
        <a:defRPr sz="3200" b="1" i="0" kern="1200" baseline="0">
          <a:solidFill>
            <a:schemeClr val="tx2"/>
          </a:solidFill>
          <a:latin typeface="Arial" panose="020B06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Arial" panose="020B0604020202020204" pitchFamily="34" charset="0"/>
          <a:ea typeface="+mn-ea"/>
          <a:cs typeface="Arial" panose="020B0604020202020204" pitchFamily="34" charset="0"/>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Arial" panose="020B0604020202020204" pitchFamily="34" charset="0"/>
          <a:ea typeface="+mn-ea"/>
          <a:cs typeface="Arial" panose="020B0604020202020204" pitchFamily="34" charset="0"/>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Arial" panose="020B0604020202020204" pitchFamily="34" charset="0"/>
          <a:ea typeface="+mn-ea"/>
          <a:cs typeface="Arial" panose="020B0604020202020204" pitchFamily="34" charset="0"/>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Arial" panose="020B0604020202020204" pitchFamily="34" charset="0"/>
          <a:ea typeface="+mn-ea"/>
          <a:cs typeface="Arial" panose="020B0604020202020204" pitchFamily="34" charset="0"/>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5511337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4054" r:id="rId19"/>
    <p:sldLayoutId id="2147484141" r:id="rId20"/>
  </p:sldLayoutIdLst>
  <p:hf sldNum="0" hdr="0" ftr="0" dt="0"/>
  <p:txStyles>
    <p:titleStyle>
      <a:lvl1pPr algn="l" defTabSz="457189" rtl="0" eaLnBrk="1" latinLnBrk="0" hangingPunct="1">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Arial" panose="020B0604020202020204" pitchFamily="34" charset="0"/>
          <a:ea typeface="+mn-ea"/>
          <a:cs typeface="Arial" panose="020B0604020202020204" pitchFamily="34" charset="0"/>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Arial" panose="020B0604020202020204" pitchFamily="34" charset="0"/>
          <a:ea typeface="+mn-ea"/>
          <a:cs typeface="Arial" panose="020B0604020202020204" pitchFamily="34" charset="0"/>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Arial" panose="020B0604020202020204" pitchFamily="34" charset="0"/>
          <a:ea typeface="+mn-ea"/>
          <a:cs typeface="Arial" panose="020B0604020202020204" pitchFamily="34" charset="0"/>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Arial" panose="020B0604020202020204" pitchFamily="34" charset="0"/>
          <a:ea typeface="+mn-ea"/>
          <a:cs typeface="Arial" panose="020B0604020202020204" pitchFamily="34" charset="0"/>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229600"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5" y="1188720"/>
            <a:ext cx="8229599" cy="1173847"/>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5077094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4138" r:id="rId3"/>
    <p:sldLayoutId id="2147484139" r:id="rId4"/>
    <p:sldLayoutId id="2147484140" r:id="rId5"/>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229600"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5" y="1188720"/>
            <a:ext cx="8229599" cy="1173847"/>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3251540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4055" r:id="rId4"/>
    <p:sldLayoutId id="2147484056" r:id="rId5"/>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229600"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5" y="1188720"/>
            <a:ext cx="8229599" cy="1173847"/>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D0C078F-378A-534D-AE59-48630C7DEA21}"/>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35D50AA9-6D02-4144-AAC3-27D4390D2CF8}"/>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DED4D86F-256A-4140-B13C-0C27D0C1F12C}"/>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311C0092-F548-C645-8915-0BE3D78EA30E}"/>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40C5888D-1D7A-C44A-9B8A-18AB68CAF9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59268014"/>
      </p:ext>
    </p:extLst>
  </p:cSld>
  <p:clrMap bg1="lt1" tx1="dk1" bg2="lt2" tx2="dk2" accent1="accent1" accent2="accent2" accent3="accent3" accent4="accent4" accent5="accent5" accent6="accent6" hlink="hlink" folHlink="folHlink"/>
  <p:sldLayoutIdLst>
    <p:sldLayoutId id="2147483942" r:id="rId1"/>
    <p:sldLayoutId id="2147483943" r:id="rId2"/>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1E91B7B-909C-2244-94DD-A9F8A1F880F3}"/>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3DB88B71-76DE-264A-997E-AE9AFA1E0B30}"/>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9648351E-D0F1-D946-8B9F-1B2E58548EC4}"/>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B7938E4B-6386-384C-8DD8-57D72084CED0}"/>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70EAC1B-B5FC-D74E-9A86-36671F36CC6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66347543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45630B8-0A96-284D-B35B-5E7533A3AB04}"/>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3F1713AC-026D-034E-A8AB-1BD4C0B4DB0C}"/>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F365ADA-7E6A-A74E-96D2-AD89BA7A20CA}"/>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7DC5CD64-3535-7440-AD6F-88A3ADFC2A7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9A0F4C6-E085-2349-A761-F8C4DF54199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06912222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645226" y="340941"/>
            <a:ext cx="8021254" cy="492443"/>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645226" y="1188720"/>
            <a:ext cx="8021254" cy="1173847"/>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D7FF91-8FD6-3C47-A1A0-83F0B4516870}"/>
              </a:ext>
            </a:extLst>
          </p:cNvPr>
          <p:cNvSpPr txBox="1">
            <a:spLocks/>
          </p:cNvSpPr>
          <p:nvPr userDrawn="1"/>
        </p:nvSpPr>
        <p:spPr>
          <a:xfrm>
            <a:off x="8767826" y="4822212"/>
            <a:ext cx="375073" cy="273844"/>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900" b="0" i="0" smtClean="0">
                <a:solidFill>
                  <a:schemeClr val="tx1">
                    <a:lumMod val="90000"/>
                    <a:lumOff val="10000"/>
                  </a:schemeClr>
                </a:solidFill>
                <a:latin typeface="Neue Haas Grotesk Text Pro" panose="020B0504020202020204" pitchFamily="34" charset="0"/>
              </a:rPr>
              <a:pPr/>
              <a:t>‹#›</a:t>
            </a:fld>
            <a:endParaRPr lang="en-US" sz="9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D247FCF3-85D4-4949-96AC-C9281E3380FD}"/>
              </a:ext>
            </a:extLst>
          </p:cNvPr>
          <p:cNvCxnSpPr>
            <a:cxnSpLocks/>
          </p:cNvCxnSpPr>
          <p:nvPr userDrawn="1"/>
        </p:nvCxnSpPr>
        <p:spPr>
          <a:xfrm>
            <a:off x="8799225" y="4899131"/>
            <a:ext cx="0" cy="10219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2AE8B5BF-BFF6-0549-B018-908D84D1AF2A}"/>
              </a:ext>
            </a:extLst>
          </p:cNvPr>
          <p:cNvGrpSpPr/>
          <p:nvPr userDrawn="1"/>
        </p:nvGrpSpPr>
        <p:grpSpPr>
          <a:xfrm rot="16200000">
            <a:off x="-573193" y="573194"/>
            <a:ext cx="1557872" cy="411481"/>
            <a:chOff x="16071" y="4"/>
            <a:chExt cx="2669546" cy="705108"/>
          </a:xfrm>
        </p:grpSpPr>
        <p:sp>
          <p:nvSpPr>
            <p:cNvPr id="11" name="Rectangle 10">
              <a:extLst>
                <a:ext uri="{FF2B5EF4-FFF2-40B4-BE49-F238E27FC236}">
                  <a16:creationId xmlns:a16="http://schemas.microsoft.com/office/drawing/2014/main" id="{868596B5-2117-764A-AB3C-1F597426B69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31E6491D-7635-6545-90FC-6B586A0D286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32318069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Lst>
  <p:hf sldNum="0" hdr="0" ftr="0" dt="0"/>
  <p:txStyles>
    <p:titleStyle>
      <a:lvl1pPr algn="l" defTabSz="457189" rtl="0" eaLnBrk="1" latinLnBrk="0" hangingPunct="1">
        <a:spcBef>
          <a:spcPct val="0"/>
        </a:spcBef>
        <a:buNone/>
        <a:defRPr sz="3200" b="1" i="0" kern="1200">
          <a:solidFill>
            <a:schemeClr val="tx2"/>
          </a:solidFill>
          <a:latin typeface="Neue Haas Grotesk Text Pro" panose="020B0504020202020204" pitchFamily="34" charset="0"/>
          <a:ea typeface="+mj-ea"/>
          <a:cs typeface="+mj-cs"/>
        </a:defRPr>
      </a:lvl1pPr>
    </p:titleStyle>
    <p:body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4.jpe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4.sv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5984385E-D5C1-E7AE-C81D-A8A140C4C9C3}"/>
              </a:ext>
            </a:extLst>
          </p:cNvPr>
          <p:cNvSpPr>
            <a:spLocks noGrp="1"/>
          </p:cNvSpPr>
          <p:nvPr>
            <p:ph type="body" sz="quarter" idx="17"/>
          </p:nvPr>
        </p:nvSpPr>
        <p:spPr>
          <a:xfrm>
            <a:off x="2688652" y="291159"/>
            <a:ext cx="5354968" cy="307975"/>
          </a:xfrm>
        </p:spPr>
        <p:txBody>
          <a:bodyPr/>
          <a:lstStyle/>
          <a:p>
            <a:r>
              <a:rPr lang="en-US" sz="2000">
                <a:latin typeface="Neue Haas Grotesk Text Pro" panose="020B0504020202020204" pitchFamily="34" charset="77"/>
              </a:rPr>
              <a:t>HRA</a:t>
            </a:r>
          </a:p>
        </p:txBody>
      </p:sp>
      <p:sp>
        <p:nvSpPr>
          <p:cNvPr id="10" name="Title 5">
            <a:extLst>
              <a:ext uri="{FF2B5EF4-FFF2-40B4-BE49-F238E27FC236}">
                <a16:creationId xmlns:a16="http://schemas.microsoft.com/office/drawing/2014/main" id="{900D5EFD-D7ED-EFE5-C423-8AAE679227E0}"/>
              </a:ext>
            </a:extLst>
          </p:cNvPr>
          <p:cNvSpPr>
            <a:spLocks noGrp="1"/>
          </p:cNvSpPr>
          <p:nvPr>
            <p:ph type="title"/>
          </p:nvPr>
        </p:nvSpPr>
        <p:spPr>
          <a:xfrm>
            <a:off x="450281" y="2257336"/>
            <a:ext cx="4079631" cy="578941"/>
          </a:xfrm>
        </p:spPr>
        <p:txBody>
          <a:bodyPr/>
          <a:lstStyle/>
          <a:p>
            <a:r>
              <a:rPr lang="en-US" sz="3600">
                <a:latin typeface="Neue Haas Grotesk Text Pro" panose="020B0504020202020204" pitchFamily="34" charset="77"/>
                <a:cs typeface="Arial" panose="020B0604020202020204" pitchFamily="34" charset="0"/>
              </a:rPr>
              <a:t>HRA the easy way</a:t>
            </a:r>
          </a:p>
        </p:txBody>
      </p:sp>
      <p:pic>
        <p:nvPicPr>
          <p:cNvPr id="11" name="Content Placeholder 9">
            <a:extLst>
              <a:ext uri="{FF2B5EF4-FFF2-40B4-BE49-F238E27FC236}">
                <a16:creationId xmlns:a16="http://schemas.microsoft.com/office/drawing/2014/main" id="{C0B04A32-807A-52E9-83AF-732259F69660}"/>
              </a:ext>
            </a:extLst>
          </p:cNvPr>
          <p:cNvPicPr>
            <a:picLocks noChangeAspect="1"/>
          </p:cNvPicPr>
          <p:nvPr/>
        </p:nvPicPr>
        <p:blipFill>
          <a:blip r:embed="rId3"/>
          <a:srcRect l="17190" r="30376"/>
          <a:stretch/>
        </p:blipFill>
        <p:spPr>
          <a:xfrm>
            <a:off x="5064369" y="-48629"/>
            <a:ext cx="4079631" cy="5192129"/>
          </a:xfrm>
          <a:prstGeom prst="rect">
            <a:avLst/>
          </a:prstGeom>
        </p:spPr>
      </p:pic>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1BE7B6DD-59C2-B0F2-6A09-B6C6E4D33855}"/>
              </a:ext>
            </a:extLst>
          </p:cNvPr>
          <p:cNvSpPr txBox="1">
            <a:spLocks/>
          </p:cNvSpPr>
          <p:nvPr/>
        </p:nvSpPr>
        <p:spPr>
          <a:xfrm>
            <a:off x="1127531" y="1739924"/>
            <a:ext cx="3644775" cy="233804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55">
              <a:spcAft>
                <a:spcPts val="2400"/>
              </a:spcAft>
              <a:buNone/>
              <a:defRPr/>
            </a:pPr>
            <a:r>
              <a:rPr lang="en-US" sz="1600">
                <a:solidFill>
                  <a:srgbClr val="2A2C2C"/>
                </a:solidFill>
                <a:latin typeface="Neue Haas Grotesk Text Pro" panose="020B0504020202020204" pitchFamily="34" charset="77"/>
                <a:ea typeface="Verdana"/>
                <a:cs typeface="Arial" panose="020B0604020202020204" pitchFamily="34" charset="0"/>
              </a:rPr>
              <a:t>24/7 Member Services </a:t>
            </a:r>
            <a:br>
              <a:rPr lang="en-US" sz="1600">
                <a:solidFill>
                  <a:srgbClr val="2A2C2C"/>
                </a:solidFill>
                <a:latin typeface="Neue Haas Grotesk Text Pro" panose="020B0504020202020204" pitchFamily="34" charset="77"/>
                <a:ea typeface="Verdana"/>
                <a:cs typeface="Arial" panose="020B0604020202020204" pitchFamily="34" charset="0"/>
              </a:rPr>
            </a:br>
            <a:r>
              <a:rPr lang="en-US" sz="1600">
                <a:solidFill>
                  <a:srgbClr val="2A2C2C"/>
                </a:solidFill>
                <a:latin typeface="Neue Haas Grotesk Text Pro" panose="020B0504020202020204" pitchFamily="34" charset="77"/>
                <a:ea typeface="Verdana"/>
                <a:cs typeface="Arial" panose="020B0604020202020204" pitchFamily="34" charset="0"/>
              </a:rPr>
              <a:t>via call or chat</a:t>
            </a:r>
            <a:endParaRPr lang="en-US" sz="1600">
              <a:latin typeface="Neue Haas Grotesk Text Pro" panose="020B0504020202020204" pitchFamily="34" charset="77"/>
              <a:cs typeface="Arial" panose="020B0604020202020204" pitchFamily="34" charset="0"/>
            </a:endParaRPr>
          </a:p>
          <a:p>
            <a:pPr marL="0" indent="0" defTabSz="609555">
              <a:spcAft>
                <a:spcPts val="2400"/>
              </a:spcAft>
              <a:buNone/>
              <a:defRPr/>
            </a:pPr>
            <a:r>
              <a:rPr lang="en-US" sz="1600">
                <a:solidFill>
                  <a:srgbClr val="2A2C2C"/>
                </a:solidFill>
                <a:latin typeface="Neue Haas Grotesk Text Pro" panose="020B0504020202020204" pitchFamily="34" charset="77"/>
                <a:ea typeface="Verdana"/>
                <a:cs typeface="Arial" panose="020B0604020202020204" pitchFamily="34" charset="0"/>
              </a:rPr>
              <a:t>On-the-go access with </a:t>
            </a:r>
            <a:br>
              <a:rPr lang="en-US" sz="1600">
                <a:solidFill>
                  <a:srgbClr val="2A2C2C"/>
                </a:solidFill>
                <a:latin typeface="Neue Haas Grotesk Text Pro" panose="020B0504020202020204" pitchFamily="34" charset="77"/>
                <a:ea typeface="Verdana"/>
                <a:cs typeface="Arial" panose="020B0604020202020204" pitchFamily="34" charset="0"/>
              </a:rPr>
            </a:br>
            <a:r>
              <a:rPr lang="en-US" sz="1600">
                <a:solidFill>
                  <a:srgbClr val="2A2C2C"/>
                </a:solidFill>
                <a:latin typeface="Neue Haas Grotesk Text Pro" panose="020B0504020202020204" pitchFamily="34" charset="77"/>
                <a:ea typeface="Verdana"/>
                <a:cs typeface="Arial" panose="020B0604020202020204" pitchFamily="34" charset="0"/>
              </a:rPr>
              <a:t>our mobile app</a:t>
            </a:r>
            <a:r>
              <a:rPr lang="en-US" sz="1600" baseline="30000">
                <a:solidFill>
                  <a:srgbClr val="2A2C2C"/>
                </a:solidFill>
                <a:latin typeface="Neue Haas Grotesk Text Pro" panose="020B0504020202020204" pitchFamily="34" charset="77"/>
                <a:ea typeface="Verdana"/>
                <a:cs typeface="Arial" panose="020B0604020202020204" pitchFamily="34" charset="0"/>
              </a:rPr>
              <a:t>*</a:t>
            </a:r>
          </a:p>
          <a:p>
            <a:pPr marL="0" indent="0" defTabSz="609555">
              <a:spcAft>
                <a:spcPts val="2400"/>
              </a:spcAft>
              <a:buNone/>
              <a:defRPr/>
            </a:pPr>
            <a:r>
              <a:rPr lang="en-US" sz="1600">
                <a:solidFill>
                  <a:srgbClr val="2A2C2C"/>
                </a:solidFill>
                <a:latin typeface="Neue Haas Grotesk Text Pro" panose="020B0504020202020204" pitchFamily="34" charset="77"/>
                <a:ea typeface="Verdana"/>
                <a:cs typeface="Arial" panose="020B0604020202020204" pitchFamily="34" charset="0"/>
              </a:rPr>
              <a:t>Fast, convenient payment </a:t>
            </a:r>
            <a:br>
              <a:rPr lang="en-US" sz="1600">
                <a:solidFill>
                  <a:srgbClr val="2A2C2C"/>
                </a:solidFill>
                <a:latin typeface="Neue Haas Grotesk Text Pro" panose="020B0504020202020204" pitchFamily="34" charset="77"/>
                <a:ea typeface="Verdana"/>
                <a:cs typeface="Arial" panose="020B0604020202020204" pitchFamily="34" charset="0"/>
              </a:rPr>
            </a:br>
            <a:r>
              <a:rPr lang="en-US" sz="1600">
                <a:solidFill>
                  <a:srgbClr val="2A2C2C"/>
                </a:solidFill>
                <a:latin typeface="Neue Haas Grotesk Text Pro" panose="020B0504020202020204" pitchFamily="34" charset="77"/>
                <a:ea typeface="Verdana"/>
                <a:cs typeface="Arial" panose="020B0604020202020204" pitchFamily="34" charset="0"/>
              </a:rPr>
              <a:t>and reimbursement</a:t>
            </a:r>
            <a:endParaRPr lang="en-US" sz="1600">
              <a:latin typeface="Neue Haas Grotesk Text Pro" panose="020B0504020202020204" pitchFamily="34" charset="77"/>
              <a:cs typeface="Arial"/>
            </a:endParaRPr>
          </a:p>
        </p:txBody>
      </p:sp>
      <p:sp>
        <p:nvSpPr>
          <p:cNvPr id="10" name="Title 1">
            <a:extLst>
              <a:ext uri="{FF2B5EF4-FFF2-40B4-BE49-F238E27FC236}">
                <a16:creationId xmlns:a16="http://schemas.microsoft.com/office/drawing/2014/main" id="{0E48766A-F5A7-DEF5-AA83-E45D7AFDE4BF}"/>
              </a:ext>
            </a:extLst>
          </p:cNvPr>
          <p:cNvSpPr>
            <a:spLocks noGrp="1"/>
          </p:cNvSpPr>
          <p:nvPr>
            <p:ph type="title"/>
          </p:nvPr>
        </p:nvSpPr>
        <p:spPr>
          <a:xfrm>
            <a:off x="638185" y="354619"/>
            <a:ext cx="4701911" cy="1050737"/>
          </a:xfrm>
        </p:spPr>
        <p:txBody>
          <a:bodyPr/>
          <a:lstStyle/>
          <a:p>
            <a:pPr>
              <a:defRPr/>
            </a:pPr>
            <a:r>
              <a:rPr lang="en-US">
                <a:latin typeface="Neue Haas Grotesk Text Pro" panose="020B0504020202020204" pitchFamily="34" charset="77"/>
                <a:cs typeface="Arial" panose="020B0604020202020204" pitchFamily="34" charset="0"/>
              </a:rPr>
              <a:t>HealthEquity </a:t>
            </a:r>
            <a:br>
              <a:rPr lang="en-US">
                <a:latin typeface="Neue Haas Grotesk Text Pro" panose="020B0504020202020204" pitchFamily="34" charset="77"/>
                <a:cs typeface="Arial" panose="020B0604020202020204" pitchFamily="34" charset="0"/>
              </a:rPr>
            </a:br>
            <a:r>
              <a:rPr lang="en-US">
                <a:latin typeface="Neue Haas Grotesk Text Pro" panose="020B0504020202020204" pitchFamily="34" charset="77"/>
                <a:cs typeface="Arial" panose="020B0604020202020204" pitchFamily="34" charset="0"/>
              </a:rPr>
              <a:t>makes saving easy</a:t>
            </a:r>
          </a:p>
        </p:txBody>
      </p:sp>
      <p:sp>
        <p:nvSpPr>
          <p:cNvPr id="11" name="Content Placeholder 40">
            <a:extLst>
              <a:ext uri="{FF2B5EF4-FFF2-40B4-BE49-F238E27FC236}">
                <a16:creationId xmlns:a16="http://schemas.microsoft.com/office/drawing/2014/main" id="{E803CD51-C895-977E-6770-EA7BDF4571F9}"/>
              </a:ext>
            </a:extLst>
          </p:cNvPr>
          <p:cNvSpPr txBox="1">
            <a:spLocks/>
          </p:cNvSpPr>
          <p:nvPr/>
        </p:nvSpPr>
        <p:spPr>
          <a:xfrm>
            <a:off x="413935" y="4826643"/>
            <a:ext cx="4329613" cy="126638"/>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baseline="30000">
                <a:solidFill>
                  <a:srgbClr val="2A2C2C"/>
                </a:solidFill>
                <a:latin typeface="Neue Haas Grotesk Text Pro" panose="020B0504020202020204" pitchFamily="34" charset="77"/>
              </a:rPr>
              <a:t>*</a:t>
            </a:r>
            <a:r>
              <a:rPr lang="en-US" sz="700">
                <a:solidFill>
                  <a:srgbClr val="2A2C2C"/>
                </a:solidFill>
                <a:latin typeface="Neue Haas Grotesk Text Pro" panose="020B0504020202020204" pitchFamily="34" charset="77"/>
              </a:rPr>
              <a:t>Accounts must be activated via the HealthEquity website or app in order to use the mobile app.</a:t>
            </a:r>
            <a:endParaRPr lang="en-US" sz="700">
              <a:latin typeface="Neue Haas Grotesk Text Pro" panose="020B0504020202020204" pitchFamily="34" charset="77"/>
            </a:endParaRPr>
          </a:p>
        </p:txBody>
      </p:sp>
      <p:pic>
        <p:nvPicPr>
          <p:cNvPr id="12" name="Picture Placeholder 6" descr="A person holding a phone and a clipboard&#10;&#10;AI-generated content may be incorrect.">
            <a:extLst>
              <a:ext uri="{FF2B5EF4-FFF2-40B4-BE49-F238E27FC236}">
                <a16:creationId xmlns:a16="http://schemas.microsoft.com/office/drawing/2014/main" id="{F9EE77A9-C94F-2D0D-A965-6C169374C2FA}"/>
              </a:ext>
            </a:extLst>
          </p:cNvPr>
          <p:cNvPicPr>
            <a:picLocks noGrp="1" noChangeAspect="1"/>
          </p:cNvPicPr>
          <p:nvPr>
            <p:ph type="pic" idx="16"/>
          </p:nvPr>
        </p:nvPicPr>
        <p:blipFill>
          <a:blip r:embed="rId3">
            <a:extLst>
              <a:ext uri="{28A0092B-C50C-407E-A947-70E740481C1C}">
                <a14:useLocalDpi xmlns:a14="http://schemas.microsoft.com/office/drawing/2010/main" val="0"/>
              </a:ext>
            </a:extLst>
          </a:blip>
          <a:srcRect l="47478" t="10694" r="15926" b="20236"/>
          <a:stretch/>
        </p:blipFill>
        <p:spPr>
          <a:xfrm>
            <a:off x="5046558" y="-3"/>
            <a:ext cx="4097442" cy="5143504"/>
          </a:xfrm>
        </p:spPr>
      </p:pic>
      <p:pic>
        <p:nvPicPr>
          <p:cNvPr id="13" name="Graphic 12">
            <a:extLst>
              <a:ext uri="{FF2B5EF4-FFF2-40B4-BE49-F238E27FC236}">
                <a16:creationId xmlns:a16="http://schemas.microsoft.com/office/drawing/2014/main" id="{6938EB9A-A56B-6DAC-600A-907753AE6C1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38185" y="1832912"/>
            <a:ext cx="312630" cy="312630"/>
          </a:xfrm>
          <a:prstGeom prst="rect">
            <a:avLst/>
          </a:prstGeom>
        </p:spPr>
      </p:pic>
      <p:pic>
        <p:nvPicPr>
          <p:cNvPr id="14" name="Graphic 13">
            <a:extLst>
              <a:ext uri="{FF2B5EF4-FFF2-40B4-BE49-F238E27FC236}">
                <a16:creationId xmlns:a16="http://schemas.microsoft.com/office/drawing/2014/main" id="{36E473EE-A71D-D540-FF8C-EE66A5C4EAF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38185" y="2784957"/>
            <a:ext cx="312630" cy="312630"/>
          </a:xfrm>
          <a:prstGeom prst="rect">
            <a:avLst/>
          </a:prstGeom>
        </p:spPr>
      </p:pic>
      <p:pic>
        <p:nvPicPr>
          <p:cNvPr id="15" name="Graphic 14">
            <a:extLst>
              <a:ext uri="{FF2B5EF4-FFF2-40B4-BE49-F238E27FC236}">
                <a16:creationId xmlns:a16="http://schemas.microsoft.com/office/drawing/2014/main" id="{5E51B612-212D-6EC4-8D6D-D5FD7962FF9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638185" y="3689948"/>
            <a:ext cx="312630" cy="312630"/>
          </a:xfrm>
          <a:prstGeom prst="rect">
            <a:avLst/>
          </a:prstGeom>
        </p:spPr>
      </p:pic>
    </p:spTree>
    <p:extLst>
      <p:ext uri="{BB962C8B-B14F-4D97-AF65-F5344CB8AC3E}">
        <p14:creationId xmlns:p14="http://schemas.microsoft.com/office/powerpoint/2010/main" val="327784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81AFE8A3-20E0-B752-4D62-30BA9389EA9D}"/>
              </a:ext>
            </a:extLst>
          </p:cNvPr>
          <p:cNvPicPr>
            <a:picLocks noChangeAspect="1"/>
          </p:cNvPicPr>
          <p:nvPr/>
        </p:nvPicPr>
        <p:blipFill>
          <a:blip r:embed="rId3"/>
          <a:srcRect t="11726" r="1704" b="5254"/>
          <a:stretch/>
        </p:blipFill>
        <p:spPr>
          <a:xfrm>
            <a:off x="0" y="-3"/>
            <a:ext cx="9144000" cy="5143504"/>
          </a:xfrm>
          <a:prstGeom prst="rect">
            <a:avLst/>
          </a:prstGeom>
        </p:spPr>
      </p:pic>
      <p:grpSp>
        <p:nvGrpSpPr>
          <p:cNvPr id="5" name="Group 4">
            <a:extLst>
              <a:ext uri="{FF2B5EF4-FFF2-40B4-BE49-F238E27FC236}">
                <a16:creationId xmlns:a16="http://schemas.microsoft.com/office/drawing/2014/main" id="{7F451086-57F3-C148-52AC-EFFB33F67AC3}"/>
              </a:ext>
            </a:extLst>
          </p:cNvPr>
          <p:cNvGrpSpPr/>
          <p:nvPr/>
        </p:nvGrpSpPr>
        <p:grpSpPr>
          <a:xfrm rot="16200000">
            <a:off x="-573193" y="573194"/>
            <a:ext cx="1557872" cy="411481"/>
            <a:chOff x="16071" y="4"/>
            <a:chExt cx="2669546" cy="705108"/>
          </a:xfrm>
        </p:grpSpPr>
        <p:sp>
          <p:nvSpPr>
            <p:cNvPr id="6" name="Rectangle 5">
              <a:extLst>
                <a:ext uri="{FF2B5EF4-FFF2-40B4-BE49-F238E27FC236}">
                  <a16:creationId xmlns:a16="http://schemas.microsoft.com/office/drawing/2014/main" id="{23311979-AD7B-E440-B041-AD624D6E26FD}"/>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 Haas Grotesk Text Pro" panose="020B0504020202020204" pitchFamily="34" charset="0"/>
              </a:endParaRPr>
            </a:p>
          </p:txBody>
        </p:sp>
        <p:pic>
          <p:nvPicPr>
            <p:cNvPr id="7" name="Graphic 6">
              <a:extLst>
                <a:ext uri="{FF2B5EF4-FFF2-40B4-BE49-F238E27FC236}">
                  <a16:creationId xmlns:a16="http://schemas.microsoft.com/office/drawing/2014/main" id="{0D3BAF61-09A8-1E1B-BF8B-474BDB6560E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
        <p:nvSpPr>
          <p:cNvPr id="8" name="Rectangle 7">
            <a:extLst>
              <a:ext uri="{FF2B5EF4-FFF2-40B4-BE49-F238E27FC236}">
                <a16:creationId xmlns:a16="http://schemas.microsoft.com/office/drawing/2014/main" id="{933B186E-C69D-21EE-FDB3-600C8DE4AD0E}"/>
              </a:ext>
            </a:extLst>
          </p:cNvPr>
          <p:cNvSpPr/>
          <p:nvPr/>
        </p:nvSpPr>
        <p:spPr>
          <a:xfrm>
            <a:off x="-2" y="3006090"/>
            <a:ext cx="7402286" cy="1747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AD2BFC8-CED8-A693-6131-2FD3881B275B}"/>
              </a:ext>
            </a:extLst>
          </p:cNvPr>
          <p:cNvCxnSpPr>
            <a:cxnSpLocks/>
          </p:cNvCxnSpPr>
          <p:nvPr/>
        </p:nvCxnSpPr>
        <p:spPr>
          <a:xfrm>
            <a:off x="7402284" y="3006090"/>
            <a:ext cx="0" cy="1747960"/>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59">
            <a:extLst>
              <a:ext uri="{FF2B5EF4-FFF2-40B4-BE49-F238E27FC236}">
                <a16:creationId xmlns:a16="http://schemas.microsoft.com/office/drawing/2014/main" id="{D4231C57-DFE5-C72A-3201-9659134F90BD}"/>
              </a:ext>
            </a:extLst>
          </p:cNvPr>
          <p:cNvSpPr txBox="1">
            <a:spLocks/>
          </p:cNvSpPr>
          <p:nvPr/>
        </p:nvSpPr>
        <p:spPr>
          <a:xfrm>
            <a:off x="640083" y="3800071"/>
            <a:ext cx="5020486" cy="600603"/>
          </a:xfrm>
          <a:prstGeom prst="rect">
            <a:avLst/>
          </a:prstGeom>
        </p:spPr>
        <p:txBody>
          <a:bodyPr lIns="91440" tIns="45720" rIns="91440" bIns="45720" anchor="t"/>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spcAft>
                <a:spcPts val="1350"/>
              </a:spcAft>
              <a:defRPr/>
            </a:pPr>
            <a:r>
              <a:rPr lang="en-US" sz="3300">
                <a:latin typeface="Neue Haas Grotesk Text Pro" panose="020B0504020202020204" pitchFamily="34" charset="77"/>
                <a:cs typeface="Arial"/>
              </a:rPr>
              <a:t>Should I use an HRA?</a:t>
            </a:r>
            <a:endParaRPr lang="en-US" sz="2400">
              <a:latin typeface="Neue Haas Grotesk Text Pro" panose="020B0504020202020204" pitchFamily="34" charset="77"/>
              <a:cs typeface="Arial"/>
            </a:endParaRPr>
          </a:p>
          <a:p>
            <a:pPr>
              <a:lnSpc>
                <a:spcPct val="110000"/>
              </a:lnSpc>
              <a:defRPr/>
            </a:pPr>
            <a:endParaRPr lang="en-US" sz="3300">
              <a:latin typeface="Neue Haas Grotesk Text Pro" panose="020B0504020202020204" pitchFamily="34" charset="77"/>
              <a:cs typeface="Arial"/>
            </a:endParaRPr>
          </a:p>
        </p:txBody>
      </p:sp>
      <p:pic>
        <p:nvPicPr>
          <p:cNvPr id="11" name="Graphic 10">
            <a:extLst>
              <a:ext uri="{FF2B5EF4-FFF2-40B4-BE49-F238E27FC236}">
                <a16:creationId xmlns:a16="http://schemas.microsoft.com/office/drawing/2014/main" id="{19373E93-6473-A4F7-A0CC-41D3820263F6}"/>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31520" y="3409927"/>
            <a:ext cx="390144" cy="390144"/>
          </a:xfrm>
          <a:prstGeom prst="rect">
            <a:avLst/>
          </a:prstGeom>
        </p:spPr>
      </p:pic>
      <p:sp>
        <p:nvSpPr>
          <p:cNvPr id="14" name="TextBox 13">
            <a:extLst>
              <a:ext uri="{FF2B5EF4-FFF2-40B4-BE49-F238E27FC236}">
                <a16:creationId xmlns:a16="http://schemas.microsoft.com/office/drawing/2014/main" id="{E017278D-0A00-26C3-7FD0-7DAF8E1B9722}"/>
              </a:ext>
            </a:extLst>
          </p:cNvPr>
          <p:cNvSpPr txBox="1"/>
          <p:nvPr/>
        </p:nvSpPr>
        <p:spPr>
          <a:xfrm>
            <a:off x="628651" y="4856442"/>
            <a:ext cx="4544668" cy="184666"/>
          </a:xfrm>
          <a:prstGeom prst="rect">
            <a:avLst/>
          </a:prstGeom>
          <a:noFill/>
        </p:spPr>
        <p:txBody>
          <a:bodyPr wrap="square" lIns="0" rIns="0" rtlCol="0">
            <a:spAutoFit/>
          </a:bodyPr>
          <a:lstStyle/>
          <a:p>
            <a:r>
              <a:rPr lang="en-US" sz="600">
                <a:solidFill>
                  <a:schemeClr val="bg1"/>
                </a:solidFill>
                <a:latin typeface="Neue Haas Grotesk Text Pro" panose="020B0504020202020204" pitchFamily="34" charset="77"/>
                <a:cs typeface="Arial" pitchFamily="34" charset="0"/>
              </a:rPr>
              <a:t>Copyright © 2025 HealthEquity, Inc. All rights reserved.  |  HealthEquity does not provide legal, tax or financial advice.</a:t>
            </a:r>
          </a:p>
        </p:txBody>
      </p:sp>
    </p:spTree>
    <p:extLst>
      <p:ext uri="{BB962C8B-B14F-4D97-AF65-F5344CB8AC3E}">
        <p14:creationId xmlns:p14="http://schemas.microsoft.com/office/powerpoint/2010/main" val="319238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a:extLst>
              <a:ext uri="{FF2B5EF4-FFF2-40B4-BE49-F238E27FC236}">
                <a16:creationId xmlns:a16="http://schemas.microsoft.com/office/drawing/2014/main" id="{D658C515-9675-BC0B-26F8-10BDB9DE0F5A}"/>
              </a:ext>
            </a:extLst>
          </p:cNvPr>
          <p:cNvPicPr>
            <a:picLocks noChangeAspect="1"/>
          </p:cNvPicPr>
          <p:nvPr/>
        </p:nvPicPr>
        <p:blipFill>
          <a:blip r:embed="rId3"/>
          <a:srcRect l="14667" t="7520" r="31072" b="913"/>
          <a:stretch/>
        </p:blipFill>
        <p:spPr>
          <a:xfrm>
            <a:off x="4572000" y="2"/>
            <a:ext cx="4572000" cy="51434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4413057" y="901"/>
            <a:ext cx="2349986"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450281" y="4749804"/>
            <a:ext cx="6818377" cy="230832"/>
          </a:xfrm>
          <a:prstGeom prst="rect">
            <a:avLst/>
          </a:prstGeom>
          <a:noFill/>
        </p:spPr>
        <p:txBody>
          <a:bodyPr wrap="square" lIns="0" bIns="0" rtlCol="0" anchor="b" anchorCtr="0">
            <a:spAutoFit/>
          </a:bodyPr>
          <a:lstStyle/>
          <a:p>
            <a:r>
              <a:rPr lang="en-US" sz="600">
                <a:latin typeface="Neue Haas Grotesk Text Pro" panose="020B0504020202020204" pitchFamily="34" charset="77"/>
                <a:cs typeface="Arial" pitchFamily="34" charset="0"/>
              </a:rPr>
              <a:t>Copyright © 2025 HealthEquity, Inc. All rights reserved.</a:t>
            </a:r>
          </a:p>
          <a:p>
            <a:r>
              <a:rPr lang="en-US" sz="600">
                <a:latin typeface="Neue Haas Grotesk Text Pro" panose="020B0504020202020204" pitchFamily="34" charset="77"/>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4393100" y="901"/>
            <a:ext cx="2349986"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1824848" y="3206348"/>
            <a:ext cx="3460668" cy="1265890"/>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538470" y="3424717"/>
            <a:ext cx="4687177" cy="281039"/>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a:latin typeface="Neue Haas Grotesk Text Pro" panose="020B0504020202020204" pitchFamily="34" charset="77"/>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538470" y="3873176"/>
            <a:ext cx="6102267" cy="28943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457178" fontAlgn="base"/>
            <a:r>
              <a:rPr lang="en-US" sz="1800">
                <a:solidFill>
                  <a:srgbClr val="007F93"/>
                </a:solidFill>
                <a:latin typeface="Neue Haas Grotesk Text Pro" panose="020B0504020202020204" pitchFamily="34" charset="77"/>
                <a:cs typeface="Arial" panose="020B0604020202020204" pitchFamily="34" charset="0"/>
              </a:rPr>
              <a:t>HealthEquity.com/Learn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439210" y="2011400"/>
            <a:ext cx="4687105" cy="749532"/>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r>
              <a:rPr lang="en-US" sz="4800">
                <a:latin typeface="Neue Haas Grotesk Text Pro" panose="020B0504020202020204" pitchFamily="34" charset="77"/>
                <a:cs typeface="Arial" panose="020B0604020202020204" pitchFamily="34" charset="0"/>
              </a:rPr>
              <a:t>Questions? </a:t>
            </a:r>
            <a:endParaRPr lang="en-US" sz="3200">
              <a:latin typeface="Neue Haas Grotesk Text Pro" panose="020B0504020202020204" pitchFamily="34" charset="77"/>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573193" y="573195"/>
            <a:ext cx="1557872" cy="41148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AAC6"/>
                </a:solidFill>
                <a:latin typeface="NeueHaasGroteskText Pro" panose="020B0504020202020204" pitchFamily="34" charset="77"/>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descr="A person holding a child&#10;&#10;AI-generated content may be incorrect.">
            <a:extLst>
              <a:ext uri="{FF2B5EF4-FFF2-40B4-BE49-F238E27FC236}">
                <a16:creationId xmlns:a16="http://schemas.microsoft.com/office/drawing/2014/main" id="{C51F8ECA-87F7-078A-294C-7E6CF84E84CC}"/>
              </a:ext>
            </a:extLst>
          </p:cNvPr>
          <p:cNvPicPr>
            <a:picLocks noGrp="1" noChangeAspect="1"/>
          </p:cNvPicPr>
          <p:nvPr>
            <p:ph type="pic" idx="17"/>
          </p:nvPr>
        </p:nvPicPr>
        <p:blipFill>
          <a:blip r:embed="rId3"/>
          <a:srcRect l="16722" r="16722"/>
          <a:stretch>
            <a:fillRect/>
          </a:stretch>
        </p:blipFill>
        <p:spPr>
          <a:xfrm>
            <a:off x="4004516" y="-3"/>
            <a:ext cx="5139485" cy="5143499"/>
          </a:xfrm>
        </p:spPr>
      </p:pic>
      <p:sp>
        <p:nvSpPr>
          <p:cNvPr id="12" name="Title 2">
            <a:extLst>
              <a:ext uri="{FF2B5EF4-FFF2-40B4-BE49-F238E27FC236}">
                <a16:creationId xmlns:a16="http://schemas.microsoft.com/office/drawing/2014/main" id="{A5217744-83C7-084D-118C-F6E7C0956F33}"/>
              </a:ext>
            </a:extLst>
          </p:cNvPr>
          <p:cNvSpPr>
            <a:spLocks noGrp="1"/>
          </p:cNvSpPr>
          <p:nvPr>
            <p:ph type="title"/>
          </p:nvPr>
        </p:nvSpPr>
        <p:spPr>
          <a:xfrm>
            <a:off x="640082" y="274319"/>
            <a:ext cx="3095577" cy="1073383"/>
          </a:xfrm>
        </p:spPr>
        <p:txBody>
          <a:bodyPr/>
          <a:lstStyle/>
          <a:p>
            <a:r>
              <a:rPr lang="en-US">
                <a:latin typeface="Neue Haas Grotesk Text Pro" panose="020B0504020202020204" pitchFamily="34" charset="77"/>
              </a:rPr>
              <a:t>Get support for medical costs</a:t>
            </a:r>
            <a:br>
              <a:rPr lang="en-US">
                <a:latin typeface="Neue Haas Grotesk Text Pro" panose="020B0504020202020204" pitchFamily="34" charset="77"/>
              </a:rPr>
            </a:br>
            <a:endParaRPr lang="en-US">
              <a:latin typeface="Neue Haas Grotesk Text Pro" panose="020B0504020202020204" pitchFamily="34" charset="77"/>
            </a:endParaRPr>
          </a:p>
          <a:p>
            <a:endParaRPr lang="en-US">
              <a:latin typeface="Neue Haas Grotesk Text Pro" panose="020B0504020202020204" pitchFamily="34" charset="77"/>
            </a:endParaRPr>
          </a:p>
        </p:txBody>
      </p:sp>
      <p:sp>
        <p:nvSpPr>
          <p:cNvPr id="14" name="SmartArt Placeholder 12">
            <a:extLst>
              <a:ext uri="{FF2B5EF4-FFF2-40B4-BE49-F238E27FC236}">
                <a16:creationId xmlns:a16="http://schemas.microsoft.com/office/drawing/2014/main" id="{5E8090E3-7342-1B60-19C7-BCB3B759FF40}"/>
              </a:ext>
            </a:extLst>
          </p:cNvPr>
          <p:cNvSpPr>
            <a:spLocks noGrp="1"/>
          </p:cNvSpPr>
          <p:nvPr>
            <p:ph type="dgm" sz="quarter" idx="47"/>
          </p:nvPr>
        </p:nvSpPr>
        <p:spPr>
          <a:xfrm>
            <a:off x="1" y="2065894"/>
            <a:ext cx="4243971" cy="2524069"/>
          </a:xfrm>
        </p:spPr>
        <p:txBody>
          <a:bodyPr/>
          <a:lstStyle/>
          <a:p>
            <a:endParaRPr lang="en-US"/>
          </a:p>
        </p:txBody>
      </p:sp>
      <p:sp>
        <p:nvSpPr>
          <p:cNvPr id="17" name="SmartArt Placeholder 10">
            <a:extLst>
              <a:ext uri="{FF2B5EF4-FFF2-40B4-BE49-F238E27FC236}">
                <a16:creationId xmlns:a16="http://schemas.microsoft.com/office/drawing/2014/main" id="{8FA59A19-910F-DF42-0F05-08D2EA45488A}"/>
              </a:ext>
            </a:extLst>
          </p:cNvPr>
          <p:cNvSpPr>
            <a:spLocks noGrp="1"/>
          </p:cNvSpPr>
          <p:nvPr>
            <p:ph type="dgm" sz="quarter" idx="27"/>
          </p:nvPr>
        </p:nvSpPr>
        <p:spPr>
          <a:xfrm>
            <a:off x="4243972" y="2065894"/>
            <a:ext cx="88574" cy="2524069"/>
          </a:xfrm>
        </p:spPr>
        <p:txBody>
          <a:bodyPr/>
          <a:lstStyle/>
          <a:p>
            <a:endParaRPr lang="en-US"/>
          </a:p>
        </p:txBody>
      </p:sp>
      <p:sp>
        <p:nvSpPr>
          <p:cNvPr id="18" name="Text Placeholder 5">
            <a:extLst>
              <a:ext uri="{FF2B5EF4-FFF2-40B4-BE49-F238E27FC236}">
                <a16:creationId xmlns:a16="http://schemas.microsoft.com/office/drawing/2014/main" id="{54A3EA2E-4BF0-C912-0049-B7E77D780B96}"/>
              </a:ext>
            </a:extLst>
          </p:cNvPr>
          <p:cNvSpPr>
            <a:spLocks noGrp="1"/>
          </p:cNvSpPr>
          <p:nvPr>
            <p:ph type="body" sz="quarter" idx="12"/>
          </p:nvPr>
        </p:nvSpPr>
        <p:spPr>
          <a:xfrm>
            <a:off x="639764" y="3094544"/>
            <a:ext cx="3276179" cy="1254446"/>
          </a:xfrm>
        </p:spPr>
        <p:txBody>
          <a:bodyPr/>
          <a:lstStyle/>
          <a:p>
            <a:r>
              <a:rPr lang="en-US" sz="1600">
                <a:solidFill>
                  <a:schemeClr val="tx1"/>
                </a:solidFill>
                <a:latin typeface="Neue Haas Grotesk Text Pro" panose="020B0504020202020204" pitchFamily="34" charset="77"/>
              </a:rPr>
              <a:t>Health Reimbursement Arrangements (HRAs) are employer-sponsored accounts that offer you money to pay for eligible healthcare expenses.</a:t>
            </a:r>
          </a:p>
        </p:txBody>
      </p:sp>
      <p:sp>
        <p:nvSpPr>
          <p:cNvPr id="19" name="Content Placeholder 14">
            <a:extLst>
              <a:ext uri="{FF2B5EF4-FFF2-40B4-BE49-F238E27FC236}">
                <a16:creationId xmlns:a16="http://schemas.microsoft.com/office/drawing/2014/main" id="{B32CAB70-E87B-BDB3-44EF-8B83952DA81B}"/>
              </a:ext>
            </a:extLst>
          </p:cNvPr>
          <p:cNvSpPr>
            <a:spLocks noGrp="1"/>
          </p:cNvSpPr>
          <p:nvPr>
            <p:ph sz="quarter" idx="15"/>
          </p:nvPr>
        </p:nvSpPr>
        <p:spPr>
          <a:xfrm>
            <a:off x="639763" y="4898800"/>
            <a:ext cx="2935345" cy="108556"/>
          </a:xfrm>
        </p:spPr>
        <p:txBody>
          <a:bodyPr/>
          <a:lstStyle/>
          <a:p>
            <a:endParaRPr lang="en-US"/>
          </a:p>
        </p:txBody>
      </p:sp>
      <p:pic>
        <p:nvPicPr>
          <p:cNvPr id="20" name="Graphic 19">
            <a:extLst>
              <a:ext uri="{FF2B5EF4-FFF2-40B4-BE49-F238E27FC236}">
                <a16:creationId xmlns:a16="http://schemas.microsoft.com/office/drawing/2014/main" id="{23FF2B50-AD01-976D-F10F-8F43B427EE6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38527" y="2362778"/>
            <a:ext cx="331629" cy="331629"/>
          </a:xfrm>
          <a:prstGeom prst="rect">
            <a:avLst/>
          </a:prstGeom>
        </p:spPr>
      </p:pic>
    </p:spTree>
    <p:extLst>
      <p:ext uri="{BB962C8B-B14F-4D97-AF65-F5344CB8AC3E}">
        <p14:creationId xmlns:p14="http://schemas.microsoft.com/office/powerpoint/2010/main" val="369788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descr="A person sitting on a couch with a baby on her lap&#10;&#10;AI-generated content may be incorrect.">
            <a:extLst>
              <a:ext uri="{FF2B5EF4-FFF2-40B4-BE49-F238E27FC236}">
                <a16:creationId xmlns:a16="http://schemas.microsoft.com/office/drawing/2014/main" id="{CC733339-A015-E068-5978-E9C4C7F887C9}"/>
              </a:ext>
            </a:extLst>
          </p:cNvPr>
          <p:cNvPicPr>
            <a:picLocks noGrp="1" noChangeAspect="1"/>
          </p:cNvPicPr>
          <p:nvPr>
            <p:ph type="pic" idx="16"/>
          </p:nvPr>
        </p:nvPicPr>
        <p:blipFill>
          <a:blip r:embed="rId3"/>
          <a:srcRect l="19912" r="9929"/>
          <a:stretch/>
        </p:blipFill>
        <p:spPr>
          <a:xfrm>
            <a:off x="3715790" y="-3"/>
            <a:ext cx="5418507" cy="5143499"/>
          </a:xfrm>
        </p:spPr>
      </p:pic>
      <p:sp>
        <p:nvSpPr>
          <p:cNvPr id="11" name="Rectangle 10">
            <a:extLst>
              <a:ext uri="{FF2B5EF4-FFF2-40B4-BE49-F238E27FC236}">
                <a16:creationId xmlns:a16="http://schemas.microsoft.com/office/drawing/2014/main" id="{3341E85C-1FD2-CB6D-5CEE-2AA8B75D1CB1}"/>
              </a:ext>
              <a:ext uri="{C183D7F6-B498-43B3-948B-1728B52AA6E4}">
                <adec:decorative xmlns:adec="http://schemas.microsoft.com/office/drawing/2017/decorative" val="1"/>
              </a:ext>
            </a:extLst>
          </p:cNvPr>
          <p:cNvSpPr/>
          <p:nvPr/>
        </p:nvSpPr>
        <p:spPr>
          <a:xfrm flipV="1">
            <a:off x="3715790" y="901"/>
            <a:ext cx="2349986" cy="5142599"/>
          </a:xfrm>
          <a:prstGeom prst="rect">
            <a:avLst/>
          </a:prstGeom>
          <a:gradFill flip="none" rotWithShape="1">
            <a:gsLst>
              <a:gs pos="83000">
                <a:schemeClr val="bg1">
                  <a:alpha val="0"/>
                </a:schemeClr>
              </a:gs>
              <a:gs pos="20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2" name="Title 1">
            <a:extLst>
              <a:ext uri="{FF2B5EF4-FFF2-40B4-BE49-F238E27FC236}">
                <a16:creationId xmlns:a16="http://schemas.microsoft.com/office/drawing/2014/main" id="{8C3263F0-F650-F266-9F1B-8DB39699538C}"/>
              </a:ext>
            </a:extLst>
          </p:cNvPr>
          <p:cNvSpPr>
            <a:spLocks noGrp="1"/>
          </p:cNvSpPr>
          <p:nvPr>
            <p:ph type="title"/>
          </p:nvPr>
        </p:nvSpPr>
        <p:spPr>
          <a:xfrm>
            <a:off x="640081" y="274320"/>
            <a:ext cx="3935739" cy="1592424"/>
          </a:xfrm>
        </p:spPr>
        <p:txBody>
          <a:bodyPr/>
          <a:lstStyle/>
          <a:p>
            <a:r>
              <a:rPr lang="en-US">
                <a:latin typeface="Neue Haas Grotesk Text Pro" panose="020B0504020202020204" pitchFamily="34" charset="77"/>
              </a:rPr>
              <a:t>Bridge the gap on eligible healthcare expenses</a:t>
            </a:r>
          </a:p>
        </p:txBody>
      </p:sp>
      <p:sp>
        <p:nvSpPr>
          <p:cNvPr id="13" name="Text Placeholder 8">
            <a:extLst>
              <a:ext uri="{FF2B5EF4-FFF2-40B4-BE49-F238E27FC236}">
                <a16:creationId xmlns:a16="http://schemas.microsoft.com/office/drawing/2014/main" id="{5E34D6BB-E352-DDF4-CE60-EBE87E6FF4DF}"/>
              </a:ext>
            </a:extLst>
          </p:cNvPr>
          <p:cNvSpPr txBox="1">
            <a:spLocks/>
          </p:cNvSpPr>
          <p:nvPr/>
        </p:nvSpPr>
        <p:spPr>
          <a:xfrm>
            <a:off x="1069048" y="2181939"/>
            <a:ext cx="3075708" cy="1850935"/>
          </a:xfrm>
          <a:prstGeom prst="rect">
            <a:avLst/>
          </a:prstGeom>
        </p:spPr>
        <p:txBody>
          <a:bodyPr lIns="68580" tIns="34290" rIns="68580" bIns="3429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7144" indent="0" defTabSz="457178">
              <a:spcAft>
                <a:spcPts val="3000"/>
              </a:spcAft>
              <a:buClr>
                <a:schemeClr val="accent1"/>
              </a:buClr>
              <a:buNone/>
              <a:defRPr/>
            </a:pPr>
            <a:r>
              <a:rPr lang="en-US" sz="1600">
                <a:solidFill>
                  <a:srgbClr val="2A2C2C"/>
                </a:solidFill>
                <a:latin typeface="Neue Haas Grotesk Text Pro" panose="020B0504020202020204" pitchFamily="34" charset="77"/>
                <a:ea typeface="Verdana"/>
                <a:cs typeface="Arial" panose="020B0604020202020204" pitchFamily="34" charset="0"/>
              </a:rPr>
              <a:t>No payroll deductions needed</a:t>
            </a:r>
          </a:p>
          <a:p>
            <a:pPr marL="7144" indent="0" defTabSz="457178">
              <a:spcAft>
                <a:spcPts val="3000"/>
              </a:spcAft>
              <a:buClr>
                <a:schemeClr val="accent1"/>
              </a:buClr>
              <a:buNone/>
              <a:defRPr/>
            </a:pPr>
            <a:r>
              <a:rPr lang="en-US" sz="1600">
                <a:solidFill>
                  <a:srgbClr val="2A2C2C"/>
                </a:solidFill>
                <a:latin typeface="Neue Haas Grotesk Text Pro" panose="020B0504020202020204" pitchFamily="34" charset="77"/>
                <a:ea typeface="Verdana"/>
                <a:cs typeface="Arial" panose="020B0604020202020204" pitchFamily="34" charset="0"/>
              </a:rPr>
              <a:t>Money reimbursed </a:t>
            </a:r>
            <a:br>
              <a:rPr lang="en-US" sz="1600">
                <a:solidFill>
                  <a:srgbClr val="2A2C2C"/>
                </a:solidFill>
                <a:latin typeface="Neue Haas Grotesk Text Pro" panose="020B0504020202020204" pitchFamily="34" charset="77"/>
                <a:ea typeface="Verdana"/>
                <a:cs typeface="Arial" panose="020B0604020202020204" pitchFamily="34" charset="0"/>
              </a:rPr>
            </a:br>
            <a:r>
              <a:rPr lang="en-US" sz="1600">
                <a:solidFill>
                  <a:srgbClr val="2A2C2C"/>
                </a:solidFill>
                <a:latin typeface="Neue Haas Grotesk Text Pro" panose="020B0504020202020204" pitchFamily="34" charset="77"/>
                <a:ea typeface="Verdana"/>
                <a:cs typeface="Arial" panose="020B0604020202020204" pitchFamily="34" charset="0"/>
              </a:rPr>
              <a:t>won’t be taxed as income</a:t>
            </a:r>
            <a:endParaRPr lang="en-US" sz="1600">
              <a:latin typeface="Neue Haas Grotesk Text Pro" panose="020B0504020202020204" pitchFamily="34" charset="77"/>
              <a:cs typeface="Arial" panose="020B0604020202020204" pitchFamily="34" charset="0"/>
            </a:endParaRPr>
          </a:p>
          <a:p>
            <a:pPr marL="7144" indent="0" defTabSz="457178">
              <a:spcAft>
                <a:spcPts val="3000"/>
              </a:spcAft>
              <a:buClr>
                <a:schemeClr val="accent1"/>
              </a:buClr>
              <a:buNone/>
              <a:defRPr/>
            </a:pPr>
            <a:r>
              <a:rPr lang="en-US" sz="1600">
                <a:solidFill>
                  <a:srgbClr val="2A2C2C"/>
                </a:solidFill>
                <a:latin typeface="Neue Haas Grotesk Text Pro" panose="020B0504020202020204" pitchFamily="34" charset="77"/>
                <a:ea typeface="Verdana"/>
                <a:cs typeface="Arial" panose="020B0604020202020204" pitchFamily="34" charset="0"/>
              </a:rPr>
              <a:t>Pay for eligible healthcare expenses </a:t>
            </a:r>
          </a:p>
          <a:p>
            <a:pPr marL="7144" indent="0" defTabSz="457178">
              <a:spcAft>
                <a:spcPts val="3000"/>
              </a:spcAft>
              <a:buClr>
                <a:schemeClr val="accent1"/>
              </a:buClr>
              <a:buNone/>
              <a:defRPr/>
            </a:pPr>
            <a:endParaRPr lang="en-US" sz="1600">
              <a:solidFill>
                <a:srgbClr val="2A2C2C"/>
              </a:solidFill>
              <a:latin typeface="Neue Haas Grotesk Text Pro" panose="020B0504020202020204" pitchFamily="34" charset="77"/>
              <a:cs typeface="Arial"/>
            </a:endParaRPr>
          </a:p>
        </p:txBody>
      </p:sp>
      <p:pic>
        <p:nvPicPr>
          <p:cNvPr id="14" name="Graphic 13">
            <a:extLst>
              <a:ext uri="{FF2B5EF4-FFF2-40B4-BE49-F238E27FC236}">
                <a16:creationId xmlns:a16="http://schemas.microsoft.com/office/drawing/2014/main" id="{D8403A2E-CE3F-B783-3462-F88CC4F1EC9B}"/>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16030" y="2234791"/>
            <a:ext cx="321538" cy="321538"/>
          </a:xfrm>
          <a:prstGeom prst="rect">
            <a:avLst/>
          </a:prstGeom>
        </p:spPr>
      </p:pic>
      <p:pic>
        <p:nvPicPr>
          <p:cNvPr id="15" name="Graphic 14">
            <a:extLst>
              <a:ext uri="{FF2B5EF4-FFF2-40B4-BE49-F238E27FC236}">
                <a16:creationId xmlns:a16="http://schemas.microsoft.com/office/drawing/2014/main" id="{4339E1A4-7965-6E6F-9BA1-C35B99419AD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18123" y="3943055"/>
            <a:ext cx="317352" cy="317352"/>
          </a:xfrm>
          <a:prstGeom prst="rect">
            <a:avLst/>
          </a:prstGeom>
        </p:spPr>
      </p:pic>
      <p:pic>
        <p:nvPicPr>
          <p:cNvPr id="16" name="Graphic 15">
            <a:extLst>
              <a:ext uri="{FF2B5EF4-FFF2-40B4-BE49-F238E27FC236}">
                <a16:creationId xmlns:a16="http://schemas.microsoft.com/office/drawing/2014/main" id="{F3A5FE4D-42B8-3CD9-0C2F-FF5E200FD9D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618123" y="2948730"/>
            <a:ext cx="317352" cy="317352"/>
          </a:xfrm>
          <a:prstGeom prst="rect">
            <a:avLst/>
          </a:prstGeom>
        </p:spPr>
      </p:pic>
    </p:spTree>
    <p:extLst>
      <p:ext uri="{BB962C8B-B14F-4D97-AF65-F5344CB8AC3E}">
        <p14:creationId xmlns:p14="http://schemas.microsoft.com/office/powerpoint/2010/main" val="193120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1" descr="A person lifting a dumbbell while another person is exercising&#10;&#10;AI-generated content may be incorrect.">
            <a:extLst>
              <a:ext uri="{FF2B5EF4-FFF2-40B4-BE49-F238E27FC236}">
                <a16:creationId xmlns:a16="http://schemas.microsoft.com/office/drawing/2014/main" id="{C08EE4EA-FF4C-C5B4-53C1-6D9594029959}"/>
              </a:ext>
            </a:extLst>
          </p:cNvPr>
          <p:cNvPicPr>
            <a:picLocks noGrp="1" noChangeAspect="1"/>
          </p:cNvPicPr>
          <p:nvPr>
            <p:ph type="pic" idx="16"/>
          </p:nvPr>
        </p:nvPicPr>
        <p:blipFill>
          <a:blip r:embed="rId3"/>
          <a:srcRect l="9688" r="13129"/>
          <a:stretch/>
        </p:blipFill>
        <p:spPr>
          <a:xfrm>
            <a:off x="3184264" y="-3"/>
            <a:ext cx="5950033" cy="5143499"/>
          </a:xfrm>
        </p:spPr>
      </p:pic>
      <p:sp>
        <p:nvSpPr>
          <p:cNvPr id="16" name="Rectangle 15">
            <a:extLst>
              <a:ext uri="{FF2B5EF4-FFF2-40B4-BE49-F238E27FC236}">
                <a16:creationId xmlns:a16="http://schemas.microsoft.com/office/drawing/2014/main" id="{5C369CA2-BD74-1529-B9C0-74BCC3AB5C37}"/>
              </a:ext>
              <a:ext uri="{C183D7F6-B498-43B3-948B-1728B52AA6E4}">
                <adec:decorative xmlns:adec="http://schemas.microsoft.com/office/drawing/2017/decorative" val="1"/>
              </a:ext>
            </a:extLst>
          </p:cNvPr>
          <p:cNvSpPr/>
          <p:nvPr/>
        </p:nvSpPr>
        <p:spPr>
          <a:xfrm>
            <a:off x="1631206" y="7376"/>
            <a:ext cx="4163273"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7" name="Rectangle 16">
            <a:extLst>
              <a:ext uri="{FF2B5EF4-FFF2-40B4-BE49-F238E27FC236}">
                <a16:creationId xmlns:a16="http://schemas.microsoft.com/office/drawing/2014/main" id="{9605C7CC-F8CE-5493-C82F-F6CCDC899FC1}"/>
              </a:ext>
              <a:ext uri="{C183D7F6-B498-43B3-948B-1728B52AA6E4}">
                <adec:decorative xmlns:adec="http://schemas.microsoft.com/office/drawing/2017/decorative" val="1"/>
              </a:ext>
            </a:extLst>
          </p:cNvPr>
          <p:cNvSpPr/>
          <p:nvPr/>
        </p:nvSpPr>
        <p:spPr>
          <a:xfrm flipV="1">
            <a:off x="1850835" y="7377"/>
            <a:ext cx="3161840"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8" name="Title 2">
            <a:extLst>
              <a:ext uri="{FF2B5EF4-FFF2-40B4-BE49-F238E27FC236}">
                <a16:creationId xmlns:a16="http://schemas.microsoft.com/office/drawing/2014/main" id="{16DD6ACE-63D1-FB6B-2DDB-253D208E60AF}"/>
              </a:ext>
            </a:extLst>
          </p:cNvPr>
          <p:cNvSpPr>
            <a:spLocks noGrp="1"/>
          </p:cNvSpPr>
          <p:nvPr>
            <p:ph type="title"/>
          </p:nvPr>
        </p:nvSpPr>
        <p:spPr>
          <a:xfrm>
            <a:off x="640081" y="274320"/>
            <a:ext cx="4312477" cy="1583062"/>
          </a:xfrm>
        </p:spPr>
        <p:txBody>
          <a:bodyPr/>
          <a:lstStyle/>
          <a:p>
            <a:r>
              <a:rPr lang="en-US">
                <a:latin typeface="Neue Haas Grotesk Text Pro" panose="020B0504020202020204" pitchFamily="34" charset="77"/>
              </a:rPr>
              <a:t>Reimbursements </a:t>
            </a:r>
            <a:br>
              <a:rPr lang="en-US">
                <a:latin typeface="Neue Haas Grotesk Text Pro" panose="020B0504020202020204" pitchFamily="34" charset="77"/>
              </a:rPr>
            </a:br>
            <a:r>
              <a:rPr lang="en-US">
                <a:latin typeface="Neue Haas Grotesk Text Pro" panose="020B0504020202020204" pitchFamily="34" charset="77"/>
              </a:rPr>
              <a:t>for eligible expenses </a:t>
            </a:r>
            <a:br>
              <a:rPr lang="en-US">
                <a:latin typeface="Neue Haas Grotesk Text Pro" panose="020B0504020202020204" pitchFamily="34" charset="77"/>
              </a:rPr>
            </a:br>
            <a:r>
              <a:rPr lang="en-US">
                <a:latin typeface="Neue Haas Grotesk Text Pro" panose="020B0504020202020204" pitchFamily="34" charset="77"/>
              </a:rPr>
              <a:t>are not taxed</a:t>
            </a:r>
          </a:p>
        </p:txBody>
      </p:sp>
      <p:sp>
        <p:nvSpPr>
          <p:cNvPr id="19" name="TextBox 18">
            <a:extLst>
              <a:ext uri="{FF2B5EF4-FFF2-40B4-BE49-F238E27FC236}">
                <a16:creationId xmlns:a16="http://schemas.microsoft.com/office/drawing/2014/main" id="{70DB5827-8E19-6030-3AB5-1627E5CAF277}"/>
              </a:ext>
            </a:extLst>
          </p:cNvPr>
          <p:cNvSpPr txBox="1"/>
          <p:nvPr/>
        </p:nvSpPr>
        <p:spPr>
          <a:xfrm>
            <a:off x="529816" y="1961845"/>
            <a:ext cx="4312477" cy="623312"/>
          </a:xfrm>
          <a:prstGeom prst="rect">
            <a:avLst/>
          </a:prstGeom>
          <a:noFill/>
        </p:spPr>
        <p:txBody>
          <a:bodyPr wrap="square" rtlCol="0">
            <a:spAutoFit/>
          </a:bodyPr>
          <a:lstStyle/>
          <a:p>
            <a:pPr>
              <a:lnSpc>
                <a:spcPct val="120000"/>
              </a:lnSpc>
              <a:spcAft>
                <a:spcPts val="1200"/>
              </a:spcAft>
              <a:buClr>
                <a:schemeClr val="tx1"/>
              </a:buClr>
            </a:pPr>
            <a:r>
              <a:rPr lang="en-US" sz="1500">
                <a:latin typeface="Neue Haas Grotesk Text Pro" panose="020B0504020202020204" pitchFamily="34" charset="77"/>
                <a:cs typeface="Arial" panose="020B0604020202020204" pitchFamily="34" charset="0"/>
              </a:rPr>
              <a:t>Check your Summary Plan Descriptions </a:t>
            </a:r>
            <a:br>
              <a:rPr lang="en-US" sz="1500">
                <a:latin typeface="Neue Haas Grotesk Text Pro" panose="020B0504020202020204" pitchFamily="34" charset="77"/>
                <a:cs typeface="Arial" panose="020B0604020202020204" pitchFamily="34" charset="0"/>
              </a:rPr>
            </a:br>
            <a:r>
              <a:rPr lang="en-US" sz="1500">
                <a:latin typeface="Neue Haas Grotesk Text Pro" panose="020B0504020202020204" pitchFamily="34" charset="77"/>
                <a:cs typeface="Arial" panose="020B0604020202020204" pitchFamily="34" charset="0"/>
              </a:rPr>
              <a:t>to determine eligible expenses.</a:t>
            </a:r>
          </a:p>
        </p:txBody>
      </p:sp>
      <p:grpSp>
        <p:nvGrpSpPr>
          <p:cNvPr id="20" name="Group 19">
            <a:extLst>
              <a:ext uri="{FF2B5EF4-FFF2-40B4-BE49-F238E27FC236}">
                <a16:creationId xmlns:a16="http://schemas.microsoft.com/office/drawing/2014/main" id="{42D99138-ABC8-B21B-7868-2B8FDC95FA83}"/>
              </a:ext>
            </a:extLst>
          </p:cNvPr>
          <p:cNvGrpSpPr/>
          <p:nvPr/>
        </p:nvGrpSpPr>
        <p:grpSpPr>
          <a:xfrm>
            <a:off x="291815" y="3308677"/>
            <a:ext cx="4423282" cy="1392276"/>
            <a:chOff x="0" y="3190741"/>
            <a:chExt cx="4423282" cy="1728402"/>
          </a:xfrm>
        </p:grpSpPr>
        <p:sp>
          <p:nvSpPr>
            <p:cNvPr id="21" name="Rectangle 20">
              <a:extLst>
                <a:ext uri="{FF2B5EF4-FFF2-40B4-BE49-F238E27FC236}">
                  <a16:creationId xmlns:a16="http://schemas.microsoft.com/office/drawing/2014/main" id="{7AAA0569-5C07-173B-0224-E0D24E821749}"/>
                </a:ext>
                <a:ext uri="{C183D7F6-B498-43B3-948B-1728B52AA6E4}">
                  <adec:decorative xmlns:adec="http://schemas.microsoft.com/office/drawing/2017/decorative" val="1"/>
                </a:ext>
              </a:extLst>
            </p:cNvPr>
            <p:cNvSpPr/>
            <p:nvPr/>
          </p:nvSpPr>
          <p:spPr>
            <a:xfrm>
              <a:off x="0" y="3190741"/>
              <a:ext cx="4384713" cy="172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endParaRPr>
            </a:p>
          </p:txBody>
        </p:sp>
        <p:sp>
          <p:nvSpPr>
            <p:cNvPr id="22" name="Rectangle 21">
              <a:extLst>
                <a:ext uri="{FF2B5EF4-FFF2-40B4-BE49-F238E27FC236}">
                  <a16:creationId xmlns:a16="http://schemas.microsoft.com/office/drawing/2014/main" id="{56886A2B-0A8D-84E3-6092-C63194856DCC}"/>
                </a:ext>
                <a:ext uri="{C183D7F6-B498-43B3-948B-1728B52AA6E4}">
                  <adec:decorative xmlns:adec="http://schemas.microsoft.com/office/drawing/2017/decorative" val="1"/>
                </a:ext>
              </a:extLst>
            </p:cNvPr>
            <p:cNvSpPr/>
            <p:nvPr/>
          </p:nvSpPr>
          <p:spPr>
            <a:xfrm>
              <a:off x="4299713" y="3190741"/>
              <a:ext cx="123569" cy="17284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endParaRPr>
            </a:p>
          </p:txBody>
        </p:sp>
      </p:grpSp>
      <p:sp>
        <p:nvSpPr>
          <p:cNvPr id="23" name="TextBox 22">
            <a:extLst>
              <a:ext uri="{FF2B5EF4-FFF2-40B4-BE49-F238E27FC236}">
                <a16:creationId xmlns:a16="http://schemas.microsoft.com/office/drawing/2014/main" id="{B3EE50B6-F848-B2D1-7094-30870024EAEC}"/>
              </a:ext>
            </a:extLst>
          </p:cNvPr>
          <p:cNvSpPr txBox="1"/>
          <p:nvPr/>
        </p:nvSpPr>
        <p:spPr>
          <a:xfrm>
            <a:off x="640081" y="3606270"/>
            <a:ext cx="3844138" cy="704680"/>
          </a:xfrm>
          <a:prstGeom prst="rect">
            <a:avLst/>
          </a:prstGeom>
          <a:noFill/>
        </p:spPr>
        <p:txBody>
          <a:bodyPr wrap="square" lIns="0" tIns="45720" rIns="91440" bIns="45720" rtlCol="0" anchor="t">
            <a:spAutoFit/>
          </a:bodyPr>
          <a:lstStyle/>
          <a:p>
            <a:pPr>
              <a:lnSpc>
                <a:spcPct val="120000"/>
              </a:lnSpc>
              <a:spcAft>
                <a:spcPts val="1200"/>
              </a:spcAft>
              <a:buClr>
                <a:schemeClr val="tx1"/>
              </a:buClr>
            </a:pPr>
            <a:r>
              <a:rPr lang="en-US" sz="1500">
                <a:latin typeface="Neue Haas Grotesk Text Pro" panose="020B0504020202020204" pitchFamily="34" charset="77"/>
                <a:cs typeface="Arial"/>
              </a:rPr>
              <a:t>Search</a:t>
            </a:r>
            <a:r>
              <a:rPr lang="en-US" sz="1500">
                <a:solidFill>
                  <a:schemeClr val="accent1"/>
                </a:solidFill>
                <a:latin typeface="Neue Haas Grotesk Text Pro" panose="020B0504020202020204" pitchFamily="34" charset="77"/>
                <a:cs typeface="Arial"/>
              </a:rPr>
              <a:t> </a:t>
            </a:r>
            <a:r>
              <a:rPr lang="en-US" sz="1500">
                <a:latin typeface="Neue Haas Grotesk Text Pro" panose="020B0504020202020204" pitchFamily="34" charset="77"/>
                <a:cs typeface="Arial"/>
              </a:rPr>
              <a:t>for possible eligible expenses at </a:t>
            </a:r>
            <a:r>
              <a:rPr lang="en-US" sz="2000">
                <a:solidFill>
                  <a:srgbClr val="007F93"/>
                </a:solidFill>
                <a:latin typeface="Neue Haas Grotesk Text Pro" panose="020B0504020202020204" pitchFamily="34" charset="77"/>
                <a:cs typeface="Arial"/>
              </a:rPr>
              <a:t>HealthEquity</a:t>
            </a:r>
            <a:r>
              <a:rPr kumimoji="0" lang="en-US" sz="2000" b="0" i="0" u="none" strike="noStrike" kern="1200" cap="none" spc="0" normalizeH="0" baseline="0" noProof="0">
                <a:ln>
                  <a:noFill/>
                </a:ln>
                <a:solidFill>
                  <a:srgbClr val="007F93"/>
                </a:solidFill>
                <a:effectLst/>
                <a:uLnTx/>
                <a:uFillTx/>
                <a:latin typeface="Neue Haas Grotesk Text Pro" panose="020B0504020202020204" pitchFamily="34" charset="77"/>
                <a:cs typeface="Arial"/>
              </a:rPr>
              <a:t>.com/</a:t>
            </a:r>
            <a:r>
              <a:rPr kumimoji="0" lang="en-US" sz="2000" b="0" i="0" u="none" strike="noStrike" kern="1200" cap="none" spc="0" normalizeH="0" baseline="0" noProof="0" err="1">
                <a:ln>
                  <a:noFill/>
                </a:ln>
                <a:solidFill>
                  <a:srgbClr val="007F93"/>
                </a:solidFill>
                <a:effectLst/>
                <a:uLnTx/>
                <a:uFillTx/>
                <a:latin typeface="Neue Haas Grotesk Text Pro" panose="020B0504020202020204" pitchFamily="34" charset="77"/>
                <a:cs typeface="Arial"/>
              </a:rPr>
              <a:t>hra-qme</a:t>
            </a:r>
            <a:endParaRPr lang="en-US" sz="2000">
              <a:latin typeface="Neue Haas Grotesk Tex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353346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2835C6D-1C3F-C383-1550-1E4F568BEB5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9020"/>
          <a:stretch/>
        </p:blipFill>
        <p:spPr>
          <a:xfrm>
            <a:off x="2705243" y="7144"/>
            <a:ext cx="6438758" cy="5143500"/>
          </a:xfrm>
          <a:prstGeom prst="rect">
            <a:avLst/>
          </a:prstGeom>
          <a:noFill/>
        </p:spPr>
      </p:pic>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2527555" y="7124"/>
            <a:ext cx="3104760" cy="5142599"/>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0" name="Rectangle 9">
            <a:extLst>
              <a:ext uri="{FF2B5EF4-FFF2-40B4-BE49-F238E27FC236}">
                <a16:creationId xmlns:a16="http://schemas.microsoft.com/office/drawing/2014/main" id="{A3EC9418-E43A-4034-224C-A5D003669340}"/>
              </a:ext>
              <a:ext uri="{C183D7F6-B498-43B3-948B-1728B52AA6E4}">
                <adec:decorative xmlns:adec="http://schemas.microsoft.com/office/drawing/2017/decorative" val="1"/>
              </a:ext>
            </a:extLst>
          </p:cNvPr>
          <p:cNvSpPr/>
          <p:nvPr/>
        </p:nvSpPr>
        <p:spPr>
          <a:xfrm>
            <a:off x="2527555" y="901"/>
            <a:ext cx="2958845" cy="5142599"/>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E36E19F9-5714-C66B-5572-364F606D2C25}"/>
              </a:ext>
              <a:ext uri="{C183D7F6-B498-43B3-948B-1728B52AA6E4}">
                <adec:decorative xmlns:adec="http://schemas.microsoft.com/office/drawing/2017/decorative" val="1"/>
              </a:ext>
            </a:extLst>
          </p:cNvPr>
          <p:cNvSpPr/>
          <p:nvPr/>
        </p:nvSpPr>
        <p:spPr>
          <a:xfrm>
            <a:off x="3122023" y="7124"/>
            <a:ext cx="2510292" cy="5142599"/>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2" name="Title 6">
            <a:extLst>
              <a:ext uri="{FF2B5EF4-FFF2-40B4-BE49-F238E27FC236}">
                <a16:creationId xmlns:a16="http://schemas.microsoft.com/office/drawing/2014/main" id="{4F482FCB-E18D-4059-971A-DE91D20846DA}"/>
              </a:ext>
            </a:extLst>
          </p:cNvPr>
          <p:cNvSpPr>
            <a:spLocks noGrp="1"/>
          </p:cNvSpPr>
          <p:nvPr>
            <p:ph type="title"/>
          </p:nvPr>
        </p:nvSpPr>
        <p:spPr>
          <a:xfrm>
            <a:off x="640081" y="274321"/>
            <a:ext cx="3708182" cy="1037400"/>
          </a:xfrm>
        </p:spPr>
        <p:txBody>
          <a:bodyPr/>
          <a:lstStyle/>
          <a:p>
            <a:r>
              <a:rPr lang="en-US" sz="3188">
                <a:latin typeface="Neue Haas Grotesk Text Pro" panose="020B0504020202020204" pitchFamily="34" charset="77"/>
              </a:rPr>
              <a:t>HRA eligible expenses </a:t>
            </a:r>
          </a:p>
        </p:txBody>
      </p:sp>
      <p:sp>
        <p:nvSpPr>
          <p:cNvPr id="13" name="Content Placeholder 7">
            <a:extLst>
              <a:ext uri="{FF2B5EF4-FFF2-40B4-BE49-F238E27FC236}">
                <a16:creationId xmlns:a16="http://schemas.microsoft.com/office/drawing/2014/main" id="{09CDD36A-DE9E-02E3-B77F-268EC9DFBF43}"/>
              </a:ext>
            </a:extLst>
          </p:cNvPr>
          <p:cNvSpPr>
            <a:spLocks noGrp="1"/>
          </p:cNvSpPr>
          <p:nvPr>
            <p:ph sz="quarter" idx="14"/>
          </p:nvPr>
        </p:nvSpPr>
        <p:spPr>
          <a:xfrm>
            <a:off x="983730" y="1578898"/>
            <a:ext cx="2481405" cy="3293979"/>
          </a:xfrm>
        </p:spPr>
        <p:txBody>
          <a:bodyPr vert="horz" lIns="0" tIns="0" rIns="0" bIns="0" rtlCol="0" anchor="t">
            <a:spAutoFit/>
          </a:bodyPr>
          <a:lstStyle/>
          <a:p>
            <a:pPr marL="0" indent="0">
              <a:lnSpc>
                <a:spcPts val="2760"/>
              </a:lnSpc>
              <a:spcBef>
                <a:spcPts val="600"/>
              </a:spcBef>
              <a:buNone/>
            </a:pPr>
            <a:r>
              <a:rPr lang="en-US">
                <a:latin typeface="Neue Haas Grotesk Text Pro" panose="020B0504020202020204" pitchFamily="34" charset="77"/>
                <a:cs typeface="Arial"/>
              </a:rPr>
              <a:t>&lt;&lt; Item 1 &gt;&gt;</a:t>
            </a:r>
          </a:p>
          <a:p>
            <a:pPr marL="0" indent="0">
              <a:lnSpc>
                <a:spcPts val="2760"/>
              </a:lnSpc>
              <a:spcBef>
                <a:spcPts val="600"/>
              </a:spcBef>
              <a:buNone/>
            </a:pPr>
            <a:r>
              <a:rPr lang="en-US">
                <a:latin typeface="Neue Haas Grotesk Text Pro" panose="020B0504020202020204" pitchFamily="34" charset="77"/>
                <a:cs typeface="Arial"/>
              </a:rPr>
              <a:t>&lt;&lt; Item 2 &gt;&gt;</a:t>
            </a:r>
          </a:p>
          <a:p>
            <a:pPr marL="0" indent="0">
              <a:lnSpc>
                <a:spcPts val="2760"/>
              </a:lnSpc>
              <a:spcBef>
                <a:spcPts val="600"/>
              </a:spcBef>
              <a:buNone/>
            </a:pPr>
            <a:r>
              <a:rPr lang="en-US">
                <a:latin typeface="Neue Haas Grotesk Text Pro" panose="020B0504020202020204" pitchFamily="34" charset="77"/>
                <a:cs typeface="Arial"/>
              </a:rPr>
              <a:t>&lt;&lt; Item 3 &gt;&gt;</a:t>
            </a:r>
          </a:p>
          <a:p>
            <a:pPr marL="0" indent="0">
              <a:lnSpc>
                <a:spcPts val="2760"/>
              </a:lnSpc>
              <a:spcBef>
                <a:spcPts val="600"/>
              </a:spcBef>
              <a:buNone/>
            </a:pPr>
            <a:r>
              <a:rPr lang="en-US">
                <a:latin typeface="Neue Haas Grotesk Text Pro" panose="020B0504020202020204" pitchFamily="34" charset="77"/>
                <a:cs typeface="Arial"/>
              </a:rPr>
              <a:t>&lt;&lt; Item 4 &gt;&gt;</a:t>
            </a:r>
          </a:p>
          <a:p>
            <a:pPr marL="0" indent="0">
              <a:lnSpc>
                <a:spcPts val="2760"/>
              </a:lnSpc>
              <a:spcBef>
                <a:spcPts val="600"/>
              </a:spcBef>
              <a:buNone/>
            </a:pPr>
            <a:r>
              <a:rPr lang="en-US">
                <a:latin typeface="Neue Haas Grotesk Text Pro" panose="020B0504020202020204" pitchFamily="34" charset="77"/>
                <a:cs typeface="Arial"/>
              </a:rPr>
              <a:t>&lt;&lt; Item 5 &gt;&gt;</a:t>
            </a:r>
          </a:p>
          <a:p>
            <a:pPr marL="0" indent="0">
              <a:lnSpc>
                <a:spcPts val="2760"/>
              </a:lnSpc>
              <a:spcBef>
                <a:spcPts val="600"/>
              </a:spcBef>
              <a:buNone/>
            </a:pPr>
            <a:r>
              <a:rPr lang="en-US">
                <a:latin typeface="Neue Haas Grotesk Text Pro" panose="020B0504020202020204" pitchFamily="34" charset="77"/>
                <a:cs typeface="Arial"/>
              </a:rPr>
              <a:t>&lt;&lt; Item 6 &gt;&gt;</a:t>
            </a:r>
          </a:p>
          <a:p>
            <a:pPr marL="0" indent="0">
              <a:lnSpc>
                <a:spcPct val="140000"/>
              </a:lnSpc>
              <a:buNone/>
              <a:defRPr/>
            </a:pPr>
            <a:endParaRPr lang="en-US">
              <a:latin typeface="Neue Haas Grotesk Text Pro" panose="020B0504020202020204" pitchFamily="34" charset="77"/>
            </a:endParaRPr>
          </a:p>
        </p:txBody>
      </p:sp>
      <p:pic>
        <p:nvPicPr>
          <p:cNvPr id="14" name="Graphic 13">
            <a:extLst>
              <a:ext uri="{FF2B5EF4-FFF2-40B4-BE49-F238E27FC236}">
                <a16:creationId xmlns:a16="http://schemas.microsoft.com/office/drawing/2014/main" id="{3BFE5EED-05C1-EE73-34ED-E419D4B1B4D8}"/>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1614624"/>
            <a:ext cx="340250" cy="340250"/>
          </a:xfrm>
          <a:prstGeom prst="rect">
            <a:avLst/>
          </a:prstGeom>
        </p:spPr>
      </p:pic>
      <p:pic>
        <p:nvPicPr>
          <p:cNvPr id="15" name="Graphic 14">
            <a:extLst>
              <a:ext uri="{FF2B5EF4-FFF2-40B4-BE49-F238E27FC236}">
                <a16:creationId xmlns:a16="http://schemas.microsoft.com/office/drawing/2014/main" id="{2D6F7D36-086A-4A9F-3826-3C1A2872E88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2118082"/>
            <a:ext cx="340250" cy="340250"/>
          </a:xfrm>
          <a:prstGeom prst="rect">
            <a:avLst/>
          </a:prstGeom>
        </p:spPr>
      </p:pic>
      <p:pic>
        <p:nvPicPr>
          <p:cNvPr id="16" name="Graphic 15">
            <a:extLst>
              <a:ext uri="{FF2B5EF4-FFF2-40B4-BE49-F238E27FC236}">
                <a16:creationId xmlns:a16="http://schemas.microsoft.com/office/drawing/2014/main" id="{3EE98409-BC49-3378-7808-91D18311C2C3}"/>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2621540"/>
            <a:ext cx="340250" cy="340250"/>
          </a:xfrm>
          <a:prstGeom prst="rect">
            <a:avLst/>
          </a:prstGeom>
        </p:spPr>
      </p:pic>
      <p:pic>
        <p:nvPicPr>
          <p:cNvPr id="17" name="Graphic 16">
            <a:extLst>
              <a:ext uri="{FF2B5EF4-FFF2-40B4-BE49-F238E27FC236}">
                <a16:creationId xmlns:a16="http://schemas.microsoft.com/office/drawing/2014/main" id="{89212EFB-8748-30F3-9600-BF0194FB00AE}"/>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3124998"/>
            <a:ext cx="340250" cy="340250"/>
          </a:xfrm>
          <a:prstGeom prst="rect">
            <a:avLst/>
          </a:prstGeom>
        </p:spPr>
      </p:pic>
      <p:pic>
        <p:nvPicPr>
          <p:cNvPr id="18" name="Graphic 17">
            <a:extLst>
              <a:ext uri="{FF2B5EF4-FFF2-40B4-BE49-F238E27FC236}">
                <a16:creationId xmlns:a16="http://schemas.microsoft.com/office/drawing/2014/main" id="{057AACDF-97C1-D063-51AD-D85C4244255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3628456"/>
            <a:ext cx="340250" cy="340250"/>
          </a:xfrm>
          <a:prstGeom prst="rect">
            <a:avLst/>
          </a:prstGeom>
        </p:spPr>
      </p:pic>
      <p:pic>
        <p:nvPicPr>
          <p:cNvPr id="20" name="Graphic 19">
            <a:extLst>
              <a:ext uri="{FF2B5EF4-FFF2-40B4-BE49-F238E27FC236}">
                <a16:creationId xmlns:a16="http://schemas.microsoft.com/office/drawing/2014/main" id="{E09FFA55-9354-51E6-D602-518ABC14685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87521" y="4131913"/>
            <a:ext cx="340250" cy="340250"/>
          </a:xfrm>
          <a:prstGeom prst="rect">
            <a:avLst/>
          </a:prstGeom>
        </p:spPr>
      </p:pic>
    </p:spTree>
    <p:extLst>
      <p:ext uri="{BB962C8B-B14F-4D97-AF65-F5344CB8AC3E}">
        <p14:creationId xmlns:p14="http://schemas.microsoft.com/office/powerpoint/2010/main" val="39166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8C6A19E-7994-7B20-74BB-708EC0F8E311}"/>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3866920" y="-3"/>
            <a:ext cx="5267377" cy="5143499"/>
          </a:xfrm>
        </p:spPr>
      </p:pic>
      <p:sp>
        <p:nvSpPr>
          <p:cNvPr id="12" name="Title 2">
            <a:extLst>
              <a:ext uri="{FF2B5EF4-FFF2-40B4-BE49-F238E27FC236}">
                <a16:creationId xmlns:a16="http://schemas.microsoft.com/office/drawing/2014/main" id="{5B0DCE32-C800-4D00-2F6F-974F1BBB598C}"/>
              </a:ext>
            </a:extLst>
          </p:cNvPr>
          <p:cNvSpPr>
            <a:spLocks noGrp="1"/>
          </p:cNvSpPr>
          <p:nvPr>
            <p:ph type="title"/>
          </p:nvPr>
        </p:nvSpPr>
        <p:spPr>
          <a:xfrm>
            <a:off x="640081" y="274320"/>
            <a:ext cx="3935739" cy="1182055"/>
          </a:xfrm>
        </p:spPr>
        <p:txBody>
          <a:bodyPr/>
          <a:lstStyle/>
          <a:p>
            <a:r>
              <a:rPr lang="en-US" sz="3600">
                <a:latin typeface="Neue Haas Grotesk Text Pro" panose="020B0504020202020204" pitchFamily="34" charset="77"/>
              </a:rPr>
              <a:t>How</a:t>
            </a:r>
            <a:r>
              <a:rPr lang="en-US" sz="3600" spc="300">
                <a:latin typeface="Neue Haas Grotesk Text Pro" panose="020B0504020202020204" pitchFamily="34" charset="77"/>
              </a:rPr>
              <a:t> </a:t>
            </a:r>
            <a:br>
              <a:rPr lang="en-US" sz="3600" spc="300">
                <a:latin typeface="Neue Haas Grotesk Text Pro" panose="020B0504020202020204" pitchFamily="34" charset="77"/>
              </a:rPr>
            </a:br>
            <a:r>
              <a:rPr lang="en-US" sz="3600">
                <a:latin typeface="Neue Haas Grotesk Text Pro" panose="020B0504020202020204" pitchFamily="34" charset="77"/>
              </a:rPr>
              <a:t>it</a:t>
            </a:r>
            <a:r>
              <a:rPr lang="en-US" sz="3600" spc="300">
                <a:latin typeface="Neue Haas Grotesk Text Pro" panose="020B0504020202020204" pitchFamily="34" charset="77"/>
              </a:rPr>
              <a:t> </a:t>
            </a:r>
            <a:r>
              <a:rPr lang="en-US" sz="3600">
                <a:latin typeface="Neue Haas Grotesk Text Pro" panose="020B0504020202020204" pitchFamily="34" charset="77"/>
              </a:rPr>
              <a:t>works </a:t>
            </a:r>
          </a:p>
        </p:txBody>
      </p:sp>
      <p:sp>
        <p:nvSpPr>
          <p:cNvPr id="13" name="Text Placeholder 3">
            <a:extLst>
              <a:ext uri="{FF2B5EF4-FFF2-40B4-BE49-F238E27FC236}">
                <a16:creationId xmlns:a16="http://schemas.microsoft.com/office/drawing/2014/main" id="{A1651898-4DA1-9049-3AE9-4913D74774CB}"/>
              </a:ext>
            </a:extLst>
          </p:cNvPr>
          <p:cNvSpPr>
            <a:spLocks noGrp="1"/>
          </p:cNvSpPr>
          <p:nvPr>
            <p:ph type="body" sz="quarter" idx="12"/>
          </p:nvPr>
        </p:nvSpPr>
        <p:spPr>
          <a:xfrm>
            <a:off x="647969" y="1620049"/>
            <a:ext cx="3931920" cy="338682"/>
          </a:xfrm>
        </p:spPr>
        <p:txBody>
          <a:bodyPr/>
          <a:lstStyle/>
          <a:p>
            <a:r>
              <a:rPr lang="en-US" sz="2000" b="1">
                <a:solidFill>
                  <a:schemeClr val="tx1"/>
                </a:solidFill>
                <a:latin typeface="Neue Haas Grotesk Text Pro" panose="020B0504020202020204" pitchFamily="34" charset="77"/>
                <a:cs typeface="Arial"/>
              </a:rPr>
              <a:t> &lt;&lt; Name of plan &gt;&gt;</a:t>
            </a:r>
          </a:p>
        </p:txBody>
      </p:sp>
      <p:sp>
        <p:nvSpPr>
          <p:cNvPr id="14" name="Content Placeholder 4">
            <a:extLst>
              <a:ext uri="{FF2B5EF4-FFF2-40B4-BE49-F238E27FC236}">
                <a16:creationId xmlns:a16="http://schemas.microsoft.com/office/drawing/2014/main" id="{D6705EAE-DD04-B9D4-4A8E-8173AA334008}"/>
              </a:ext>
            </a:extLst>
          </p:cNvPr>
          <p:cNvSpPr>
            <a:spLocks noGrp="1"/>
          </p:cNvSpPr>
          <p:nvPr>
            <p:ph sz="quarter" idx="14"/>
          </p:nvPr>
        </p:nvSpPr>
        <p:spPr>
          <a:xfrm>
            <a:off x="1108038" y="2571750"/>
            <a:ext cx="2648714" cy="1854418"/>
          </a:xfrm>
        </p:spPr>
        <p:txBody>
          <a:bodyPr vert="horz" wrap="square" lIns="0" tIns="0" rIns="0" bIns="0" rtlCol="0" anchor="t">
            <a:spAutoFit/>
          </a:bodyPr>
          <a:lstStyle/>
          <a:p>
            <a:pPr marL="0" indent="0">
              <a:lnSpc>
                <a:spcPts val="2760"/>
              </a:lnSpc>
              <a:spcBef>
                <a:spcPts val="600"/>
              </a:spcBef>
              <a:buNone/>
            </a:pPr>
            <a:r>
              <a:rPr lang="en-US">
                <a:latin typeface="Neue Haas Grotesk Text Pro" panose="020B0504020202020204" pitchFamily="34" charset="77"/>
                <a:cs typeface="Arial"/>
              </a:rPr>
              <a:t>&lt;&lt; Step 1 &gt;&gt;</a:t>
            </a:r>
          </a:p>
          <a:p>
            <a:pPr marL="0" indent="0">
              <a:lnSpc>
                <a:spcPts val="2760"/>
              </a:lnSpc>
              <a:spcBef>
                <a:spcPts val="600"/>
              </a:spcBef>
              <a:buNone/>
            </a:pPr>
            <a:r>
              <a:rPr lang="en-US">
                <a:latin typeface="Neue Haas Grotesk Text Pro" panose="020B0504020202020204" pitchFamily="34" charset="77"/>
                <a:cs typeface="Arial"/>
              </a:rPr>
              <a:t>&lt;&lt; Step 2 &gt;&gt;</a:t>
            </a:r>
          </a:p>
          <a:p>
            <a:pPr marL="0" indent="0">
              <a:lnSpc>
                <a:spcPts val="2760"/>
              </a:lnSpc>
              <a:spcBef>
                <a:spcPts val="600"/>
              </a:spcBef>
              <a:buNone/>
            </a:pPr>
            <a:r>
              <a:rPr lang="en-US">
                <a:latin typeface="Neue Haas Grotesk Text Pro" panose="020B0504020202020204" pitchFamily="34" charset="77"/>
                <a:cs typeface="Arial"/>
              </a:rPr>
              <a:t>&lt;&lt; Step 3 &gt;&gt;</a:t>
            </a:r>
          </a:p>
          <a:p>
            <a:pPr marL="0" indent="0">
              <a:lnSpc>
                <a:spcPts val="2760"/>
              </a:lnSpc>
              <a:spcBef>
                <a:spcPts val="600"/>
              </a:spcBef>
              <a:buNone/>
            </a:pPr>
            <a:r>
              <a:rPr lang="en-US">
                <a:latin typeface="Neue Haas Grotesk Text Pro" panose="020B0504020202020204" pitchFamily="34" charset="77"/>
                <a:cs typeface="Arial"/>
              </a:rPr>
              <a:t>&lt;&lt; Step 4 &gt;&gt;</a:t>
            </a:r>
          </a:p>
        </p:txBody>
      </p:sp>
      <p:sp>
        <p:nvSpPr>
          <p:cNvPr id="15" name="Content Placeholder 4">
            <a:extLst>
              <a:ext uri="{FF2B5EF4-FFF2-40B4-BE49-F238E27FC236}">
                <a16:creationId xmlns:a16="http://schemas.microsoft.com/office/drawing/2014/main" id="{381EBF7A-F999-C356-A053-289892064361}"/>
              </a:ext>
            </a:extLst>
          </p:cNvPr>
          <p:cNvSpPr txBox="1">
            <a:spLocks/>
          </p:cNvSpPr>
          <p:nvPr/>
        </p:nvSpPr>
        <p:spPr>
          <a:xfrm>
            <a:off x="724785" y="2571750"/>
            <a:ext cx="546170" cy="1854418"/>
          </a:xfrm>
          <a:prstGeom prst="rect">
            <a:avLst/>
          </a:prstGeom>
        </p:spPr>
        <p:txBody>
          <a:bodyPr vert="horz" wrap="square" lIns="0" tIns="0" rIns="0" bIns="0" rtlCol="0" anchor="t">
            <a:spAutoFit/>
          </a:bodyPr>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Arial" panose="020B0604020202020204" pitchFamily="34" charset="0"/>
                <a:ea typeface="+mn-ea"/>
                <a:cs typeface="Arial" panose="020B0604020202020204" pitchFamily="34" charset="0"/>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Arial" panose="020B0604020202020204" pitchFamily="34" charset="0"/>
                <a:ea typeface="+mn-ea"/>
                <a:cs typeface="Arial" panose="020B0604020202020204" pitchFamily="34" charset="0"/>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Arial" panose="020B0604020202020204" pitchFamily="34" charset="0"/>
                <a:ea typeface="+mn-ea"/>
                <a:cs typeface="Arial" panose="020B0604020202020204" pitchFamily="34" charset="0"/>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Arial" panose="020B0604020202020204" pitchFamily="34" charset="0"/>
                <a:ea typeface="+mn-ea"/>
                <a:cs typeface="Arial" panose="020B0604020202020204" pitchFamily="34" charset="0"/>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60"/>
              </a:lnSpc>
              <a:spcBef>
                <a:spcPts val="600"/>
              </a:spcBef>
              <a:buNone/>
            </a:pPr>
            <a:r>
              <a:rPr lang="en-US">
                <a:solidFill>
                  <a:schemeClr val="accent6"/>
                </a:solidFill>
                <a:latin typeface="Libre Baskerville" panose="02000000000000000000" pitchFamily="2" charset="0"/>
                <a:cs typeface="Arial"/>
              </a:rPr>
              <a:t>01</a:t>
            </a:r>
          </a:p>
          <a:p>
            <a:pPr marL="0" indent="0">
              <a:lnSpc>
                <a:spcPts val="2760"/>
              </a:lnSpc>
              <a:spcBef>
                <a:spcPts val="600"/>
              </a:spcBef>
              <a:buNone/>
            </a:pPr>
            <a:r>
              <a:rPr lang="en-US">
                <a:solidFill>
                  <a:schemeClr val="accent6"/>
                </a:solidFill>
                <a:latin typeface="Libre Baskerville" panose="02000000000000000000" pitchFamily="2" charset="0"/>
                <a:cs typeface="Arial"/>
              </a:rPr>
              <a:t>02</a:t>
            </a:r>
          </a:p>
          <a:p>
            <a:pPr marL="0" indent="0">
              <a:lnSpc>
                <a:spcPts val="2760"/>
              </a:lnSpc>
              <a:spcBef>
                <a:spcPts val="600"/>
              </a:spcBef>
              <a:buNone/>
            </a:pPr>
            <a:r>
              <a:rPr lang="en-US">
                <a:solidFill>
                  <a:schemeClr val="accent6"/>
                </a:solidFill>
                <a:latin typeface="Libre Baskerville" panose="02000000000000000000" pitchFamily="2" charset="0"/>
                <a:cs typeface="Arial"/>
              </a:rPr>
              <a:t>03</a:t>
            </a:r>
          </a:p>
          <a:p>
            <a:pPr marL="0" indent="0">
              <a:lnSpc>
                <a:spcPts val="2760"/>
              </a:lnSpc>
              <a:spcBef>
                <a:spcPts val="600"/>
              </a:spcBef>
              <a:buNone/>
            </a:pPr>
            <a:r>
              <a:rPr lang="en-US">
                <a:solidFill>
                  <a:schemeClr val="accent6"/>
                </a:solidFill>
                <a:latin typeface="Libre Baskerville" panose="02000000000000000000" pitchFamily="2" charset="0"/>
                <a:cs typeface="Arial"/>
              </a:rPr>
              <a:t>04</a:t>
            </a:r>
          </a:p>
        </p:txBody>
      </p:sp>
    </p:spTree>
    <p:extLst>
      <p:ext uri="{BB962C8B-B14F-4D97-AF65-F5344CB8AC3E}">
        <p14:creationId xmlns:p14="http://schemas.microsoft.com/office/powerpoint/2010/main" val="83903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B374FE-F544-FB3E-8008-C42105B42C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442"/>
          <a:stretch/>
        </p:blipFill>
        <p:spPr>
          <a:xfrm>
            <a:off x="3910208" y="0"/>
            <a:ext cx="5233792" cy="5143500"/>
          </a:xfrm>
          <a:prstGeom prst="rect">
            <a:avLst/>
          </a:prstGeom>
        </p:spPr>
      </p:pic>
      <p:sp>
        <p:nvSpPr>
          <p:cNvPr id="8" name="Rectangle 7">
            <a:extLst>
              <a:ext uri="{FF2B5EF4-FFF2-40B4-BE49-F238E27FC236}">
                <a16:creationId xmlns:a16="http://schemas.microsoft.com/office/drawing/2014/main" id="{310FCB74-36BB-25A7-BAB3-4E58D1F7B1E1}"/>
              </a:ext>
              <a:ext uri="{C183D7F6-B498-43B3-948B-1728B52AA6E4}">
                <adec:decorative xmlns:adec="http://schemas.microsoft.com/office/drawing/2017/decorative" val="1"/>
              </a:ext>
            </a:extLst>
          </p:cNvPr>
          <p:cNvSpPr/>
          <p:nvPr/>
        </p:nvSpPr>
        <p:spPr>
          <a:xfrm flipV="1">
            <a:off x="1850834" y="7376"/>
            <a:ext cx="3690649"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2784790A-6ED3-45C8-1E3F-C478329F4A25}"/>
              </a:ext>
              <a:ext uri="{C183D7F6-B498-43B3-948B-1728B52AA6E4}">
                <adec:decorative xmlns:adec="http://schemas.microsoft.com/office/drawing/2017/decorative" val="1"/>
              </a:ext>
            </a:extLst>
          </p:cNvPr>
          <p:cNvSpPr/>
          <p:nvPr/>
        </p:nvSpPr>
        <p:spPr>
          <a:xfrm flipV="1">
            <a:off x="3689873" y="7375"/>
            <a:ext cx="2770888" cy="5142599"/>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Oswald" panose="02000506000000020004" pitchFamily="2" charset="0"/>
            </a:endParaRPr>
          </a:p>
        </p:txBody>
      </p:sp>
      <p:sp>
        <p:nvSpPr>
          <p:cNvPr id="10" name="Title 2">
            <a:extLst>
              <a:ext uri="{FF2B5EF4-FFF2-40B4-BE49-F238E27FC236}">
                <a16:creationId xmlns:a16="http://schemas.microsoft.com/office/drawing/2014/main" id="{D21023B8-EF1E-463A-D112-FECD919F8891}"/>
              </a:ext>
            </a:extLst>
          </p:cNvPr>
          <p:cNvSpPr>
            <a:spLocks noGrp="1"/>
          </p:cNvSpPr>
          <p:nvPr>
            <p:ph type="title"/>
          </p:nvPr>
        </p:nvSpPr>
        <p:spPr>
          <a:xfrm>
            <a:off x="640082" y="274321"/>
            <a:ext cx="3931918" cy="575533"/>
          </a:xfrm>
        </p:spPr>
        <p:txBody>
          <a:bodyPr/>
          <a:lstStyle/>
          <a:p>
            <a:r>
              <a:rPr lang="en-US">
                <a:latin typeface="Neue Haas Grotesk Text Pro" panose="020B0504020202020204" pitchFamily="34" charset="77"/>
              </a:rPr>
              <a:t>No ‘double dipping’ </a:t>
            </a:r>
          </a:p>
        </p:txBody>
      </p:sp>
      <p:sp>
        <p:nvSpPr>
          <p:cNvPr id="11" name="Content Placeholder 2">
            <a:extLst>
              <a:ext uri="{FF2B5EF4-FFF2-40B4-BE49-F238E27FC236}">
                <a16:creationId xmlns:a16="http://schemas.microsoft.com/office/drawing/2014/main" id="{408F97F1-5DC9-B427-BF13-0B3694971521}"/>
              </a:ext>
            </a:extLst>
          </p:cNvPr>
          <p:cNvSpPr>
            <a:spLocks noGrp="1"/>
          </p:cNvSpPr>
          <p:nvPr>
            <p:ph sz="quarter" idx="14"/>
          </p:nvPr>
        </p:nvSpPr>
        <p:spPr>
          <a:xfrm>
            <a:off x="671620" y="1065356"/>
            <a:ext cx="3448559" cy="533288"/>
          </a:xfrm>
        </p:spPr>
        <p:txBody>
          <a:bodyPr/>
          <a:lstStyle/>
          <a:p>
            <a:pPr marL="0" indent="0">
              <a:buNone/>
            </a:pPr>
            <a:r>
              <a:rPr lang="en-US" sz="1400">
                <a:latin typeface="Neue Haas Grotesk Text Pro" panose="020B0504020202020204" pitchFamily="34" charset="77"/>
              </a:rPr>
              <a:t>No reimbursement for the same </a:t>
            </a:r>
            <a:br>
              <a:rPr lang="en-US" sz="1400">
                <a:latin typeface="Neue Haas Grotesk Text Pro" panose="020B0504020202020204" pitchFamily="34" charset="77"/>
              </a:rPr>
            </a:br>
            <a:r>
              <a:rPr lang="en-US" sz="1400">
                <a:latin typeface="Neue Haas Grotesk Text Pro" panose="020B0504020202020204" pitchFamily="34" charset="77"/>
              </a:rPr>
              <a:t>expense by HRA and</a:t>
            </a:r>
          </a:p>
        </p:txBody>
      </p:sp>
      <p:grpSp>
        <p:nvGrpSpPr>
          <p:cNvPr id="12" name="Group 11">
            <a:extLst>
              <a:ext uri="{FF2B5EF4-FFF2-40B4-BE49-F238E27FC236}">
                <a16:creationId xmlns:a16="http://schemas.microsoft.com/office/drawing/2014/main" id="{F1925D1D-CA64-160C-57A9-868F127EE289}"/>
              </a:ext>
            </a:extLst>
          </p:cNvPr>
          <p:cNvGrpSpPr/>
          <p:nvPr/>
        </p:nvGrpSpPr>
        <p:grpSpPr>
          <a:xfrm>
            <a:off x="-7170" y="3164316"/>
            <a:ext cx="4593515" cy="1571780"/>
            <a:chOff x="412727" y="3190741"/>
            <a:chExt cx="4010555" cy="1728402"/>
          </a:xfrm>
        </p:grpSpPr>
        <p:sp>
          <p:nvSpPr>
            <p:cNvPr id="13" name="Rectangle 12">
              <a:extLst>
                <a:ext uri="{FF2B5EF4-FFF2-40B4-BE49-F238E27FC236}">
                  <a16:creationId xmlns:a16="http://schemas.microsoft.com/office/drawing/2014/main" id="{9E8D14B5-FCA9-81B5-BAA3-A42C55B8A35B}"/>
                </a:ext>
                <a:ext uri="{C183D7F6-B498-43B3-948B-1728B52AA6E4}">
                  <adec:decorative xmlns:adec="http://schemas.microsoft.com/office/drawing/2017/decorative" val="1"/>
                </a:ext>
              </a:extLst>
            </p:cNvPr>
            <p:cNvSpPr/>
            <p:nvPr/>
          </p:nvSpPr>
          <p:spPr>
            <a:xfrm>
              <a:off x="412727" y="3190741"/>
              <a:ext cx="3971987" cy="172840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endParaRPr>
            </a:p>
          </p:txBody>
        </p:sp>
        <p:sp>
          <p:nvSpPr>
            <p:cNvPr id="14" name="Rectangle 13">
              <a:extLst>
                <a:ext uri="{FF2B5EF4-FFF2-40B4-BE49-F238E27FC236}">
                  <a16:creationId xmlns:a16="http://schemas.microsoft.com/office/drawing/2014/main" id="{52DB34EC-3FCE-07DD-CA61-78B417B4FC3D}"/>
                </a:ext>
                <a:ext uri="{C183D7F6-B498-43B3-948B-1728B52AA6E4}">
                  <adec:decorative xmlns:adec="http://schemas.microsoft.com/office/drawing/2017/decorative" val="1"/>
                </a:ext>
              </a:extLst>
            </p:cNvPr>
            <p:cNvSpPr/>
            <p:nvPr/>
          </p:nvSpPr>
          <p:spPr>
            <a:xfrm>
              <a:off x="4299713" y="3190741"/>
              <a:ext cx="123569" cy="17284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endParaRPr>
            </a:p>
          </p:txBody>
        </p:sp>
      </p:grpSp>
      <p:sp>
        <p:nvSpPr>
          <p:cNvPr id="20" name="Content Placeholder 2">
            <a:extLst>
              <a:ext uri="{FF2B5EF4-FFF2-40B4-BE49-F238E27FC236}">
                <a16:creationId xmlns:a16="http://schemas.microsoft.com/office/drawing/2014/main" id="{791FD4C7-6F19-3538-4E3C-5C9B23D188F7}"/>
              </a:ext>
            </a:extLst>
          </p:cNvPr>
          <p:cNvSpPr txBox="1">
            <a:spLocks/>
          </p:cNvSpPr>
          <p:nvPr/>
        </p:nvSpPr>
        <p:spPr>
          <a:xfrm>
            <a:off x="671622" y="3535728"/>
            <a:ext cx="2900968" cy="811056"/>
          </a:xfrm>
          <a:prstGeom prst="rect">
            <a:avLst/>
          </a:prstGeom>
        </p:spPr>
        <p:txBody>
          <a:bodyPr vert="horz" wrap="square" lIns="0" tIns="0" rIns="0" bIns="0" rtlCol="0">
            <a:spAutoFit/>
          </a:bodyPr>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mn-lt"/>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mn-lt"/>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mn-lt"/>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mn-lt"/>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a:latin typeface="Neue Haas Grotesk Text Pro" panose="020B0504020202020204" pitchFamily="34" charset="77"/>
              </a:rPr>
              <a:t>Consult your Summary Plan Description from your employer to find out which account pays first.</a:t>
            </a:r>
          </a:p>
        </p:txBody>
      </p:sp>
      <p:sp>
        <p:nvSpPr>
          <p:cNvPr id="24" name="Content Placeholder 2">
            <a:extLst>
              <a:ext uri="{FF2B5EF4-FFF2-40B4-BE49-F238E27FC236}">
                <a16:creationId xmlns:a16="http://schemas.microsoft.com/office/drawing/2014/main" id="{FF11FB60-4A93-1B56-6EA7-E8F033E1DFD8}"/>
              </a:ext>
            </a:extLst>
          </p:cNvPr>
          <p:cNvSpPr txBox="1">
            <a:spLocks/>
          </p:cNvSpPr>
          <p:nvPr/>
        </p:nvSpPr>
        <p:spPr>
          <a:xfrm>
            <a:off x="1129552" y="1861422"/>
            <a:ext cx="2900967" cy="931858"/>
          </a:xfrm>
          <a:prstGeom prst="rect">
            <a:avLst/>
          </a:prstGeom>
        </p:spPr>
        <p:txBody>
          <a:bodyPr vert="horz" wrap="square" lIns="0" tIns="0" rIns="0" bIns="0" rtlCol="0">
            <a:spAutoFit/>
          </a:bodyPr>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mn-lt"/>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mn-lt"/>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mn-lt"/>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mn-lt"/>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Aft>
                <a:spcPts val="1800"/>
              </a:spcAft>
              <a:buNone/>
            </a:pPr>
            <a:r>
              <a:rPr lang="en-US" sz="1400">
                <a:latin typeface="Neue Haas Grotesk Text Pro" panose="020B0504020202020204" pitchFamily="34" charset="77"/>
              </a:rPr>
              <a:t>Flexible Spending Account (FSA)</a:t>
            </a:r>
            <a:br>
              <a:rPr lang="en-US" sz="1400">
                <a:latin typeface="Neue Haas Grotesk Text Pro" panose="020B0504020202020204" pitchFamily="34" charset="77"/>
              </a:rPr>
            </a:br>
            <a:r>
              <a:rPr lang="en-US" sz="1400" b="1">
                <a:latin typeface="Neue Haas Grotesk Text Pro" panose="020B0504020202020204" pitchFamily="34" charset="77"/>
              </a:rPr>
              <a:t>or</a:t>
            </a:r>
            <a:br>
              <a:rPr lang="en-US" sz="1400">
                <a:latin typeface="Neue Haas Grotesk Text Pro" panose="020B0504020202020204" pitchFamily="34" charset="77"/>
              </a:rPr>
            </a:br>
            <a:r>
              <a:rPr lang="en-US" sz="1400">
                <a:latin typeface="Neue Haas Grotesk Text Pro" panose="020B0504020202020204" pitchFamily="34" charset="77"/>
              </a:rPr>
              <a:t>Health Savings Account (HSA)</a:t>
            </a:r>
          </a:p>
        </p:txBody>
      </p:sp>
      <p:pic>
        <p:nvPicPr>
          <p:cNvPr id="25" name="Graphic 24">
            <a:extLst>
              <a:ext uri="{FF2B5EF4-FFF2-40B4-BE49-F238E27FC236}">
                <a16:creationId xmlns:a16="http://schemas.microsoft.com/office/drawing/2014/main" id="{2A82F556-AD56-75B7-BF5F-7C9C1BFFB779}"/>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50104" y="1882938"/>
            <a:ext cx="297646" cy="297646"/>
          </a:xfrm>
          <a:prstGeom prst="rect">
            <a:avLst/>
          </a:prstGeom>
        </p:spPr>
      </p:pic>
      <p:pic>
        <p:nvPicPr>
          <p:cNvPr id="26" name="Graphic 25">
            <a:extLst>
              <a:ext uri="{FF2B5EF4-FFF2-40B4-BE49-F238E27FC236}">
                <a16:creationId xmlns:a16="http://schemas.microsoft.com/office/drawing/2014/main" id="{57BACAE7-850C-050D-B3D8-C98A917F36FD}"/>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671620" y="2520078"/>
            <a:ext cx="304744" cy="304744"/>
          </a:xfrm>
          <a:prstGeom prst="rect">
            <a:avLst/>
          </a:prstGeom>
        </p:spPr>
      </p:pic>
    </p:spTree>
    <p:extLst>
      <p:ext uri="{BB962C8B-B14F-4D97-AF65-F5344CB8AC3E}">
        <p14:creationId xmlns:p14="http://schemas.microsoft.com/office/powerpoint/2010/main" val="342693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descr="A person sitting on a couch writing on papers&#10;&#10;AI-generated content may be incorrect.">
            <a:extLst>
              <a:ext uri="{FF2B5EF4-FFF2-40B4-BE49-F238E27FC236}">
                <a16:creationId xmlns:a16="http://schemas.microsoft.com/office/drawing/2014/main" id="{8C9BF3C1-9BB1-ADCA-674D-31E98D6B0E41}"/>
              </a:ext>
            </a:extLst>
          </p:cNvPr>
          <p:cNvPicPr>
            <a:picLocks noGrp="1" noChangeAspect="1"/>
          </p:cNvPicPr>
          <p:nvPr>
            <p:ph type="pic" idx="15"/>
          </p:nvPr>
        </p:nvPicPr>
        <p:blipFill>
          <a:blip r:embed="rId3"/>
          <a:srcRect l="4607" r="4607"/>
          <a:stretch>
            <a:fillRect/>
          </a:stretch>
        </p:blipFill>
        <p:spPr>
          <a:xfrm>
            <a:off x="2124636" y="-2"/>
            <a:ext cx="7019365" cy="5150076"/>
          </a:xfrm>
        </p:spPr>
      </p:pic>
      <p:sp>
        <p:nvSpPr>
          <p:cNvPr id="13" name="SmartArt Placeholder 9">
            <a:extLst>
              <a:ext uri="{FF2B5EF4-FFF2-40B4-BE49-F238E27FC236}">
                <a16:creationId xmlns:a16="http://schemas.microsoft.com/office/drawing/2014/main" id="{3D0C6C04-A95A-5237-8485-0E098ED03ED2}"/>
              </a:ext>
            </a:extLst>
          </p:cNvPr>
          <p:cNvSpPr>
            <a:spLocks noGrp="1"/>
          </p:cNvSpPr>
          <p:nvPr>
            <p:ph type="dgm" sz="quarter" idx="47"/>
          </p:nvPr>
        </p:nvSpPr>
        <p:spPr>
          <a:xfrm>
            <a:off x="640081" y="2877672"/>
            <a:ext cx="4450393" cy="1774328"/>
          </a:xfrm>
        </p:spPr>
        <p:txBody>
          <a:bodyPr/>
          <a:lstStyle/>
          <a:p>
            <a:endParaRPr lang="en-US"/>
          </a:p>
        </p:txBody>
      </p:sp>
      <p:sp>
        <p:nvSpPr>
          <p:cNvPr id="14" name="SmartArt Placeholder 8">
            <a:extLst>
              <a:ext uri="{FF2B5EF4-FFF2-40B4-BE49-F238E27FC236}">
                <a16:creationId xmlns:a16="http://schemas.microsoft.com/office/drawing/2014/main" id="{0672FA3B-9810-282E-886D-8256DABE7A36}"/>
              </a:ext>
            </a:extLst>
          </p:cNvPr>
          <p:cNvSpPr>
            <a:spLocks noGrp="1"/>
          </p:cNvSpPr>
          <p:nvPr>
            <p:ph type="dgm" sz="quarter" idx="27"/>
          </p:nvPr>
        </p:nvSpPr>
        <p:spPr>
          <a:xfrm>
            <a:off x="5001900" y="2877672"/>
            <a:ext cx="88574" cy="1774328"/>
          </a:xfrm>
        </p:spPr>
        <p:txBody>
          <a:bodyPr/>
          <a:lstStyle/>
          <a:p>
            <a:endParaRPr lang="en-US"/>
          </a:p>
        </p:txBody>
      </p:sp>
      <p:sp>
        <p:nvSpPr>
          <p:cNvPr id="8" name="Title 7">
            <a:extLst>
              <a:ext uri="{FF2B5EF4-FFF2-40B4-BE49-F238E27FC236}">
                <a16:creationId xmlns:a16="http://schemas.microsoft.com/office/drawing/2014/main" id="{56CC7F7A-0CD0-5793-DE42-EB548E942A2D}"/>
              </a:ext>
            </a:extLst>
          </p:cNvPr>
          <p:cNvSpPr>
            <a:spLocks noGrp="1"/>
          </p:cNvSpPr>
          <p:nvPr>
            <p:ph type="title"/>
          </p:nvPr>
        </p:nvSpPr>
        <p:spPr>
          <a:xfrm>
            <a:off x="640081" y="3230701"/>
            <a:ext cx="4214723" cy="1041375"/>
          </a:xfrm>
        </p:spPr>
        <p:txBody>
          <a:bodyPr/>
          <a:lstStyle/>
          <a:p>
            <a:r>
              <a:rPr lang="en-US">
                <a:latin typeface="Neue Haas Grotesk Text Pro" panose="020B0504020202020204" pitchFamily="34" charset="77"/>
                <a:cs typeface="Arial" panose="020B0604020202020204" pitchFamily="34" charset="0"/>
              </a:rPr>
              <a:t>Check</a:t>
            </a:r>
            <a:r>
              <a:rPr lang="en-US" spc="300">
                <a:latin typeface="Neue Haas Grotesk Text Pro" panose="020B0504020202020204" pitchFamily="34" charset="77"/>
                <a:cs typeface="Arial" panose="020B0604020202020204" pitchFamily="34" charset="0"/>
              </a:rPr>
              <a:t> </a:t>
            </a:r>
            <a:r>
              <a:rPr lang="en-US">
                <a:latin typeface="Neue Haas Grotesk Text Pro" panose="020B0504020202020204" pitchFamily="34" charset="77"/>
                <a:cs typeface="Arial" panose="020B0604020202020204" pitchFamily="34" charset="0"/>
              </a:rPr>
              <a:t>your important</a:t>
            </a:r>
            <a:r>
              <a:rPr lang="en-US" spc="300">
                <a:latin typeface="Neue Haas Grotesk Text Pro" panose="020B0504020202020204" pitchFamily="34" charset="77"/>
                <a:cs typeface="Arial" panose="020B0604020202020204" pitchFamily="34" charset="0"/>
              </a:rPr>
              <a:t> </a:t>
            </a:r>
            <a:r>
              <a:rPr lang="en-US">
                <a:latin typeface="Neue Haas Grotesk Text Pro" panose="020B0504020202020204" pitchFamily="34" charset="77"/>
                <a:cs typeface="Arial" panose="020B0604020202020204" pitchFamily="34" charset="0"/>
              </a:rPr>
              <a:t>dates</a:t>
            </a:r>
          </a:p>
        </p:txBody>
      </p:sp>
    </p:spTree>
    <p:extLst>
      <p:ext uri="{BB962C8B-B14F-4D97-AF65-F5344CB8AC3E}">
        <p14:creationId xmlns:p14="http://schemas.microsoft.com/office/powerpoint/2010/main" val="231292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AA76AB4-6A5C-5868-CD94-54AD58D31BC8}"/>
              </a:ext>
            </a:extLst>
          </p:cNvPr>
          <p:cNvPicPr>
            <a:picLocks noChangeAspect="1"/>
          </p:cNvPicPr>
          <p:nvPr/>
        </p:nvPicPr>
        <p:blipFill>
          <a:blip r:embed="rId3"/>
          <a:srcRect l="7390" t="1679" r="16968" b="878"/>
          <a:stretch/>
        </p:blipFill>
        <p:spPr>
          <a:xfrm flipH="1">
            <a:off x="3057525" y="-9024"/>
            <a:ext cx="6114746" cy="5253053"/>
          </a:xfrm>
          <a:prstGeom prst="rect">
            <a:avLst/>
          </a:prstGeom>
        </p:spPr>
      </p:pic>
      <p:sp>
        <p:nvSpPr>
          <p:cNvPr id="20" name="Rectangle 19">
            <a:extLst>
              <a:ext uri="{FF2B5EF4-FFF2-40B4-BE49-F238E27FC236}">
                <a16:creationId xmlns:a16="http://schemas.microsoft.com/office/drawing/2014/main" id="{30F262C7-4E68-73ED-40ED-3C2BD8C113F7}"/>
              </a:ext>
              <a:ext uri="{C183D7F6-B498-43B3-948B-1728B52AA6E4}">
                <adec:decorative xmlns:adec="http://schemas.microsoft.com/office/drawing/2017/decorative" val="1"/>
              </a:ext>
            </a:extLst>
          </p:cNvPr>
          <p:cNvSpPr/>
          <p:nvPr/>
        </p:nvSpPr>
        <p:spPr>
          <a:xfrm>
            <a:off x="2583874" y="9024"/>
            <a:ext cx="2899380" cy="51435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no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AACC0B8-0A33-F9CE-8965-32EDE1224C4C}"/>
              </a:ext>
              <a:ext uri="{C183D7F6-B498-43B3-948B-1728B52AA6E4}">
                <adec:decorative xmlns:adec="http://schemas.microsoft.com/office/drawing/2017/decorative" val="1"/>
              </a:ext>
            </a:extLst>
          </p:cNvPr>
          <p:cNvSpPr/>
          <p:nvPr/>
        </p:nvSpPr>
        <p:spPr>
          <a:xfrm>
            <a:off x="2884664" y="9024"/>
            <a:ext cx="2148053" cy="51435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no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4245B86-0364-E2A5-0146-63D05246565C}"/>
              </a:ext>
              <a:ext uri="{C183D7F6-B498-43B3-948B-1728B52AA6E4}">
                <adec:decorative xmlns:adec="http://schemas.microsoft.com/office/drawing/2017/decorative" val="1"/>
              </a:ext>
            </a:extLst>
          </p:cNvPr>
          <p:cNvSpPr/>
          <p:nvPr/>
        </p:nvSpPr>
        <p:spPr>
          <a:xfrm>
            <a:off x="2935936" y="0"/>
            <a:ext cx="2407590" cy="51435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a:noFill/>
              <a:latin typeface="Arial" panose="020B0604020202020204" pitchFamily="34" charset="0"/>
              <a:cs typeface="Arial" panose="020B0604020202020204" pitchFamily="34" charset="0"/>
            </a:endParaRPr>
          </a:p>
        </p:txBody>
      </p:sp>
      <p:sp>
        <p:nvSpPr>
          <p:cNvPr id="23" name="Title 2">
            <a:extLst>
              <a:ext uri="{FF2B5EF4-FFF2-40B4-BE49-F238E27FC236}">
                <a16:creationId xmlns:a16="http://schemas.microsoft.com/office/drawing/2014/main" id="{7D15CA13-C12A-AB30-0220-F4F0B7379384}"/>
              </a:ext>
            </a:extLst>
          </p:cNvPr>
          <p:cNvSpPr>
            <a:spLocks noGrp="1"/>
          </p:cNvSpPr>
          <p:nvPr>
            <p:ph type="title"/>
          </p:nvPr>
        </p:nvSpPr>
        <p:spPr>
          <a:xfrm>
            <a:off x="640082" y="274321"/>
            <a:ext cx="5247248" cy="1050817"/>
          </a:xfrm>
        </p:spPr>
        <p:txBody>
          <a:bodyPr/>
          <a:lstStyle/>
          <a:p>
            <a:r>
              <a:rPr lang="en-US">
                <a:latin typeface="Neue Haas Grotesk Text Pro" panose="020B0504020202020204" pitchFamily="34" charset="77"/>
                <a:cs typeface="Arial" panose="020B0604020202020204" pitchFamily="34" charset="0"/>
              </a:rPr>
              <a:t>What’s needed </a:t>
            </a:r>
            <a:br>
              <a:rPr lang="en-US">
                <a:latin typeface="Neue Haas Grotesk Text Pro" panose="020B0504020202020204" pitchFamily="34" charset="77"/>
                <a:cs typeface="Arial" panose="020B0604020202020204" pitchFamily="34" charset="0"/>
              </a:rPr>
            </a:br>
            <a:r>
              <a:rPr lang="en-US">
                <a:latin typeface="Neue Haas Grotesk Text Pro" panose="020B0504020202020204" pitchFamily="34" charset="77"/>
                <a:cs typeface="Arial" panose="020B0604020202020204" pitchFamily="34" charset="0"/>
              </a:rPr>
              <a:t>for reimbursement</a:t>
            </a:r>
          </a:p>
        </p:txBody>
      </p:sp>
      <p:sp>
        <p:nvSpPr>
          <p:cNvPr id="25" name="Content Placeholder 1">
            <a:extLst>
              <a:ext uri="{FF2B5EF4-FFF2-40B4-BE49-F238E27FC236}">
                <a16:creationId xmlns:a16="http://schemas.microsoft.com/office/drawing/2014/main" id="{1156245F-E0E4-7E3A-39D2-25EBF2C10D82}"/>
              </a:ext>
            </a:extLst>
          </p:cNvPr>
          <p:cNvSpPr>
            <a:spLocks noGrp="1"/>
          </p:cNvSpPr>
          <p:nvPr>
            <p:ph sz="quarter" idx="14"/>
          </p:nvPr>
        </p:nvSpPr>
        <p:spPr>
          <a:xfrm>
            <a:off x="639764" y="1730283"/>
            <a:ext cx="3176332" cy="2754152"/>
          </a:xfrm>
        </p:spPr>
        <p:txBody>
          <a:bodyPr/>
          <a:lstStyle/>
          <a:p>
            <a:pPr marL="0" indent="0">
              <a:buNone/>
            </a:pPr>
            <a:r>
              <a:rPr lang="en-US" noProof="0">
                <a:latin typeface="Neue Haas Grotesk Text Pro" panose="020B0504020202020204" pitchFamily="34" charset="77"/>
                <a:cs typeface="Arial" panose="020B0604020202020204" pitchFamily="34" charset="0"/>
              </a:rPr>
              <a:t>Documentation that includes </a:t>
            </a:r>
            <a:br>
              <a:rPr lang="en-US" noProof="0">
                <a:latin typeface="Neue Haas Grotesk Text Pro" panose="020B0504020202020204" pitchFamily="34" charset="77"/>
                <a:cs typeface="Arial" panose="020B0604020202020204" pitchFamily="34" charset="0"/>
              </a:rPr>
            </a:br>
            <a:r>
              <a:rPr lang="en-US" noProof="0">
                <a:latin typeface="Neue Haas Grotesk Text Pro" panose="020B0504020202020204" pitchFamily="34" charset="77"/>
                <a:cs typeface="Arial" panose="020B0604020202020204" pitchFamily="34" charset="0"/>
              </a:rPr>
              <a:t>the following should be provided:</a:t>
            </a:r>
          </a:p>
          <a:p>
            <a:pPr marL="432197" lvl="1" indent="-254794">
              <a:buFont typeface="Wingdings" pitchFamily="2" charset="2"/>
              <a:buChar char="ü"/>
            </a:pPr>
            <a:r>
              <a:rPr lang="en-US" sz="1500">
                <a:latin typeface="Neue Haas Grotesk Text Pro" panose="020B0504020202020204" pitchFamily="34" charset="77"/>
                <a:cs typeface="Arial" panose="020B0604020202020204" pitchFamily="34" charset="0"/>
              </a:rPr>
              <a:t>Names of providers</a:t>
            </a:r>
          </a:p>
          <a:p>
            <a:pPr marL="432197" lvl="1" indent="-254794">
              <a:buFont typeface="Wingdings" pitchFamily="2" charset="2"/>
              <a:buChar char="ü"/>
            </a:pPr>
            <a:r>
              <a:rPr lang="en-US" sz="1500">
                <a:latin typeface="Neue Haas Grotesk Text Pro" panose="020B0504020202020204" pitchFamily="34" charset="77"/>
                <a:cs typeface="Arial" panose="020B0604020202020204" pitchFamily="34" charset="0"/>
              </a:rPr>
              <a:t>Names of persons who received care or service</a:t>
            </a:r>
          </a:p>
          <a:p>
            <a:pPr marL="432197" lvl="1" indent="-254794">
              <a:buFont typeface="Wingdings" pitchFamily="2" charset="2"/>
              <a:buChar char="ü"/>
            </a:pPr>
            <a:r>
              <a:rPr lang="en-US" sz="1500">
                <a:latin typeface="Neue Haas Grotesk Text Pro" panose="020B0504020202020204" pitchFamily="34" charset="77"/>
                <a:cs typeface="Arial" panose="020B0604020202020204" pitchFamily="34" charset="0"/>
              </a:rPr>
              <a:t>Dates of service or care</a:t>
            </a:r>
          </a:p>
          <a:p>
            <a:pPr marL="432197" lvl="1" indent="-254794">
              <a:buFont typeface="Wingdings" pitchFamily="2" charset="2"/>
              <a:buChar char="ü"/>
            </a:pPr>
            <a:r>
              <a:rPr lang="en-US" sz="1500">
                <a:latin typeface="Neue Haas Grotesk Text Pro" panose="020B0504020202020204" pitchFamily="34" charset="77"/>
                <a:cs typeface="Arial" panose="020B0604020202020204" pitchFamily="34" charset="0"/>
              </a:rPr>
              <a:t>Descriptions of services</a:t>
            </a:r>
          </a:p>
          <a:p>
            <a:pPr marL="432197" lvl="1" indent="-254794">
              <a:buFont typeface="Wingdings" pitchFamily="2" charset="2"/>
              <a:buChar char="ü"/>
            </a:pPr>
            <a:r>
              <a:rPr lang="en-US" sz="1500">
                <a:latin typeface="Neue Haas Grotesk Text Pro" panose="020B0504020202020204" pitchFamily="34" charset="77"/>
                <a:cs typeface="Arial" panose="020B0604020202020204" pitchFamily="34" charset="0"/>
              </a:rPr>
              <a:t>Costs of service or care</a:t>
            </a:r>
          </a:p>
        </p:txBody>
      </p:sp>
    </p:spTree>
    <p:extLst>
      <p:ext uri="{BB962C8B-B14F-4D97-AF65-F5344CB8AC3E}">
        <p14:creationId xmlns:p14="http://schemas.microsoft.com/office/powerpoint/2010/main" val="2545535965"/>
      </p:ext>
    </p:extLst>
  </p:cSld>
  <p:clrMapOvr>
    <a:masterClrMapping/>
  </p:clrMapOvr>
</p:sld>
</file>

<file path=ppt/theme/theme1.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10.xml><?xml version="1.0" encoding="utf-8"?>
<a:theme xmlns:a="http://schemas.openxmlformats.org/drawingml/2006/main" name="CHART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042446A8-1311-4A0B-BE21-4BDD3BA0E915}"/>
    </a:ext>
  </a:extLst>
</a:theme>
</file>

<file path=ppt/theme/theme11.xml><?xml version="1.0" encoding="utf-8"?>
<a:theme xmlns:a="http://schemas.openxmlformats.org/drawingml/2006/main" name="PLATFORM">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3E38D371-AA75-4F38-BD27-CB5E2C3E5942}"/>
    </a:ext>
  </a:extLst>
</a:theme>
</file>

<file path=ppt/theme/theme12.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13.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4.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3.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6.xml><?xml version="1.0" encoding="utf-8"?>
<a:theme xmlns:a="http://schemas.openxmlformats.org/drawingml/2006/main" name="AGENDA">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930F15F5-5A6B-44CF-B8B3-C2AFB7FFF3EC}"/>
    </a:ext>
  </a:extLst>
</a:theme>
</file>

<file path=ppt/theme/theme7.xml><?xml version="1.0" encoding="utf-8"?>
<a:theme xmlns:a="http://schemas.openxmlformats.org/drawingml/2006/main" name="PRESENTERS/TEAM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C731AD2D-FF96-41D0-AE5D-22A001D8827D}"/>
    </a:ext>
  </a:extLst>
</a:theme>
</file>

<file path=ppt/theme/theme8.xml><?xml version="1.0" encoding="utf-8"?>
<a:theme xmlns:a="http://schemas.openxmlformats.org/drawingml/2006/main" name="TESTIMONIAL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060C3C10-D8FD-4E4B-80AC-0C46050680F5}"/>
    </a:ext>
  </a:extLst>
</a:theme>
</file>

<file path=ppt/theme/theme9.xml><?xml version="1.0" encoding="utf-8"?>
<a:theme xmlns:a="http://schemas.openxmlformats.org/drawingml/2006/main" name="PHOTO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483560E0-9D0F-4523-BC08-051EC726B1EB}"/>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2E6D1C-5E60-1344-9361-A63894BF913D}">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babf503-ade8-4b92-8801-769fe6ea6535">
      <UserInfo>
        <DisplayName>Jordan Williamson</DisplayName>
        <AccountId>1035</AccountId>
        <AccountType/>
      </UserInfo>
      <UserInfo>
        <DisplayName>Dianne Larsen</DisplayName>
        <AccountId>181</AccountId>
        <AccountType/>
      </UserInfo>
      <UserInfo>
        <DisplayName>Sherisa Bly</DisplayName>
        <AccountId>9</AccountId>
        <AccountType/>
      </UserInfo>
    </SharedWithUsers>
    <lcf76f155ced4ddcb4097134ff3c332f xmlns="a4c24deb-6510-4f36-abef-353a6680f7e7">
      <Terms xmlns="http://schemas.microsoft.com/office/infopath/2007/PartnerControls"/>
    </lcf76f155ced4ddcb4097134ff3c332f>
    <TaxCatchAll xmlns="9babf503-ade8-4b92-8801-769fe6ea6535" xsi:nil="true"/>
    <MediaLengthInSeconds xmlns="a4c24deb-6510-4f36-abef-353a6680f7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4AF2FF-31C7-4DA8-B1A3-B64AC7CBB0B5}">
  <ds:schemaRefs>
    <ds:schemaRef ds:uri="9babf503-ade8-4b92-8801-769fe6ea6535"/>
    <ds:schemaRef ds:uri="a4c24deb-6510-4f36-abef-353a6680f7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3B360C-1BF2-4649-ACE4-39FB78EFEBE2}">
  <ds:schemaRefs>
    <ds:schemaRef ds:uri="4c02ab56-90f0-4314-8a1e-277e83aaee43"/>
    <ds:schemaRef ds:uri="9babf503-ade8-4b92-8801-769fe6ea6535"/>
    <ds:schemaRef ds:uri="a4c24deb-6510-4f36-abef-353a6680f7e7"/>
    <ds:schemaRef ds:uri="bda8e61d-2ec9-40fa-b7a6-fd4f5a5dfd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866FDD-162C-4F4F-B480-EB79AB3E94A7}">
  <ds:schemaRefs>
    <ds:schemaRef ds:uri="http://schemas.microsoft.com/sharepoint/v3/contenttype/forms"/>
  </ds:schemaRefs>
</ds:datastoreItem>
</file>

<file path=docMetadata/LabelInfo.xml><?xml version="1.0" encoding="utf-8"?>
<clbl:labelList xmlns:clbl="http://schemas.microsoft.com/office/2020/mipLabelMetadata">
  <clbl:label id="{ae2a2fc1-a791-4dd1-b983-54e57c2cd8f7}"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emplate>BASIC LAYOUTS</Template>
  <Application>Microsoft Office PowerPoint</Application>
  <PresentationFormat>On-screen Show (16:9)</PresentationFormat>
  <Slides>13</Slides>
  <Notes>12</Notes>
  <HiddenSlides>0</HiddenSlides>
  <ScaleCrop>false</ScaleCrop>
  <HeadingPairs>
    <vt:vector size="4" baseType="variant">
      <vt:variant>
        <vt:lpstr>Theme</vt:lpstr>
      </vt:variant>
      <vt:variant>
        <vt:i4>14</vt:i4>
      </vt:variant>
      <vt:variant>
        <vt:lpstr>Slide Titles</vt:lpstr>
      </vt:variant>
      <vt:variant>
        <vt:i4>13</vt:i4>
      </vt:variant>
    </vt:vector>
  </HeadingPairs>
  <TitlesOfParts>
    <vt:vector size="27" baseType="lpstr">
      <vt:lpstr>BASIC LAYOUTS</vt:lpstr>
      <vt:lpstr>TITLE</vt:lpstr>
      <vt:lpstr>CONTENT</vt:lpstr>
      <vt:lpstr>SECTION BREAKS</vt:lpstr>
      <vt:lpstr>CLOSING</vt:lpstr>
      <vt:lpstr>AGENDA</vt:lpstr>
      <vt:lpstr>PRESENTERS/TEAMS</vt:lpstr>
      <vt:lpstr>TESTIMONIALS</vt:lpstr>
      <vt:lpstr>PHOTOS</vt:lpstr>
      <vt:lpstr>CHARTS</vt:lpstr>
      <vt:lpstr>PLATFORM</vt:lpstr>
      <vt:lpstr>1_BASIC LAYOUTS</vt:lpstr>
      <vt:lpstr>1_CONTENT</vt:lpstr>
      <vt:lpstr>1_SECTION BREAKS</vt:lpstr>
      <vt:lpstr>HRA the easy way</vt:lpstr>
      <vt:lpstr>Get support for medical costs  </vt:lpstr>
      <vt:lpstr>Bridge the gap on eligible healthcare expenses</vt:lpstr>
      <vt:lpstr>Reimbursements  for eligible expenses  are not taxed</vt:lpstr>
      <vt:lpstr>HRA eligible expenses </vt:lpstr>
      <vt:lpstr>How  it works </vt:lpstr>
      <vt:lpstr>No ‘double dipping’ </vt:lpstr>
      <vt:lpstr>Check your important dates</vt:lpstr>
      <vt:lpstr>What’s needed  for reimbursement</vt:lpstr>
      <vt:lpstr>HealthEquity  makes saving easy</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Heather Gerken</dc:creator>
  <cp:keywords/>
  <dc:description/>
  <cp:revision>1</cp:revision>
  <cp:lastPrinted>2020-03-12T16:52:16Z</cp:lastPrinted>
  <dcterms:created xsi:type="dcterms:W3CDTF">2022-04-27T22:38:10Z</dcterms:created>
  <dcterms:modified xsi:type="dcterms:W3CDTF">2025-06-18T15:22:18Z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0x010100F025429D44E3E341AE8CF3DCC26112CF</vt:lpwstr>
  </property>
  <property fmtid="{D5CDD505-2E9C-101B-9397-08002B2CF9AE}" pid="3" name="MSIP_Label_ae2a2fc1-a791-4dd1-b983-54e57c2cd8f7_Enabled">
    <vt:lpwstr>True</vt:lpwstr>
  </property>
  <property fmtid="{D5CDD505-2E9C-101B-9397-08002B2CF9AE}" pid="4" name="MSIP_Label_ae2a2fc1-a791-4dd1-b983-54e57c2cd8f7_SiteId">
    <vt:lpwstr>c5d0ad88-8f93-43b8-9b7c-c8a3bb8e410a</vt:lpwstr>
  </property>
  <property fmtid="{D5CDD505-2E9C-101B-9397-08002B2CF9AE}" pid="5" name="MSIP_Label_ae2a2fc1-a791-4dd1-b983-54e57c2cd8f7_Owner">
    <vt:lpwstr>rbernal@healthequity.com</vt:lpwstr>
  </property>
  <property fmtid="{D5CDD505-2E9C-101B-9397-08002B2CF9AE}" pid="6" name="MSIP_Label_ae2a2fc1-a791-4dd1-b983-54e57c2cd8f7_SetDate">
    <vt:lpwstr>2020-03-03T21:17:39.6882322Z</vt:lpwstr>
  </property>
  <property fmtid="{D5CDD505-2E9C-101B-9397-08002B2CF9AE}" pid="7" name="MSIP_Label_ae2a2fc1-a791-4dd1-b983-54e57c2cd8f7_Name">
    <vt:lpwstr>HealthEquity Proprietary</vt:lpwstr>
  </property>
  <property fmtid="{D5CDD505-2E9C-101B-9397-08002B2CF9AE}" pid="8" name="MSIP_Label_ae2a2fc1-a791-4dd1-b983-54e57c2cd8f7_Application">
    <vt:lpwstr>Microsoft Azure Information Protection</vt:lpwstr>
  </property>
  <property fmtid="{D5CDD505-2E9C-101B-9397-08002B2CF9AE}" pid="9" name="MSIP_Label_ae2a2fc1-a791-4dd1-b983-54e57c2cd8f7_ActionId">
    <vt:lpwstr>788d2182-52db-4cfd-8ad7-d14feaa95b13</vt:lpwstr>
  </property>
  <property fmtid="{D5CDD505-2E9C-101B-9397-08002B2CF9AE}" pid="10" name="MSIP_Label_ae2a2fc1-a791-4dd1-b983-54e57c2cd8f7_Extended_MSFT_Method">
    <vt:lpwstr>Automatic</vt:lpwstr>
  </property>
  <property fmtid="{D5CDD505-2E9C-101B-9397-08002B2CF9AE}" pid="11" name="Sensitivity">
    <vt:lpwstr>HealthEquity Proprietary</vt:lpwstr>
  </property>
  <property fmtid="{D5CDD505-2E9C-101B-9397-08002B2CF9AE}" pid="12" name="MediaServiceImageTags">
    <vt:lpwstr/>
  </property>
  <property fmtid="{D5CDD505-2E9C-101B-9397-08002B2CF9AE}" pid="13" name="Order">
    <vt:r8>3802800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