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3" r:id="rId6"/>
    <p:sldMasterId id="2147483696" r:id="rId7"/>
    <p:sldMasterId id="2147483703" r:id="rId8"/>
    <p:sldMasterId id="2147483710" r:id="rId9"/>
    <p:sldMasterId id="2147483713" r:id="rId10"/>
    <p:sldMasterId id="2147483680" r:id="rId11"/>
    <p:sldMasterId id="2147483865" r:id="rId12"/>
  </p:sldMasterIdLst>
  <p:notesMasterIdLst>
    <p:notesMasterId r:id="rId29"/>
  </p:notesMasterIdLst>
  <p:sldIdLst>
    <p:sldId id="260" r:id="rId13"/>
    <p:sldId id="3951" r:id="rId14"/>
    <p:sldId id="3952" r:id="rId15"/>
    <p:sldId id="3950" r:id="rId16"/>
    <p:sldId id="343" r:id="rId17"/>
    <p:sldId id="3955" r:id="rId18"/>
    <p:sldId id="345" r:id="rId19"/>
    <p:sldId id="3944" r:id="rId20"/>
    <p:sldId id="3946" r:id="rId21"/>
    <p:sldId id="3948" r:id="rId22"/>
    <p:sldId id="3947" r:id="rId23"/>
    <p:sldId id="3954" r:id="rId24"/>
    <p:sldId id="494" r:id="rId25"/>
    <p:sldId id="373" r:id="rId26"/>
    <p:sldId id="3924" r:id="rId27"/>
    <p:sldId id="393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4D2730-0F65-BF91-FAC0-53B9AED6CB57}" name="Megan Hanks" initials="MH" userId="S::mhanks@healthequity.com::a230397a-9700-44ce-8b0f-8e8dcee21148" providerId="AD"/>
  <p188:author id="{3D577866-9A8D-1EF5-DDB1-FE5DA5F4F8CC}" name="Amy Cowin" initials="AC" userId="S::acowin@healthequity.com::eb56b0cb-f9eb-4900-aabd-0bba0cb61343" providerId="AD"/>
  <p188:author id="{615AEE6D-B114-7361-6C09-68ED66F2ABA2}" name="Sherisa Bly" initials="SB" userId="S::sbly@healthequity.com::196538dd-f018-4464-8f24-9f2656d320a2" providerId="AD"/>
  <p188:author id="{C7FCF0D4-86D5-162E-8106-88BC0765DA99}" name="Beau Colvin" initials="BC" userId="S::bcolvin@healthequity.com::a8ed4415-e91e-4ec7-ade8-329fbd4161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781CE-3F5A-7CAF-7EB0-57265DF59586}" v="88" dt="2025-10-09T15:21:56.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49883" autoAdjust="0"/>
  </p:normalViewPr>
  <p:slideViewPr>
    <p:cSldViewPr snapToGrid="0">
      <p:cViewPr varScale="1">
        <p:scale>
          <a:sx n="55" d="100"/>
          <a:sy n="55" d="100"/>
        </p:scale>
        <p:origin x="107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B5DEB-6F6C-4E28-8AB6-11470EAEA242}" type="datetimeFigureOut">
              <a:rPr lang="en-US" smtClean="0"/>
              <a:t>10/9/2025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A1EAA6-3210-448E-8BE0-2689CAAD085F}" type="slidenum">
              <a:rPr lang="en-US" smtClean="0"/>
              <a:t>‹#›</a:t>
            </a:fld>
            <a:endParaRPr lang="en-US" dirty="0"/>
          </a:p>
        </p:txBody>
      </p:sp>
    </p:spTree>
    <p:extLst>
      <p:ext uri="{BB962C8B-B14F-4D97-AF65-F5344CB8AC3E}">
        <p14:creationId xmlns:p14="http://schemas.microsoft.com/office/powerpoint/2010/main" val="37278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ageworks.com/employees/support-center/commuter-savings-calculat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a:cs typeface="Calibri"/>
              </a:rPr>
              <a:t>​</a:t>
            </a:r>
            <a:r>
              <a:rPr lang="en-US" b="0" i="0" u="none" strike="noStrike" dirty="0">
                <a:solidFill>
                  <a:srgbClr val="000000"/>
                </a:solidFill>
                <a:effectLst/>
                <a:latin typeface="Calibri"/>
                <a:cs typeface="Calibri"/>
              </a:rPr>
              <a:t>Thanks for joining today to learn about your Commuter benefits. My name is [presenter name] and we’ll be talking about ways you can save more on your commute to work.</a:t>
            </a:r>
          </a:p>
          <a:p>
            <a:pPr algn="l" rtl="0" fontAlgn="base"/>
            <a:endParaRPr lang="en-US" b="0" i="0" u="none" strike="noStrike" dirty="0">
              <a:solidFill>
                <a:srgbClr val="444444"/>
              </a:solidFill>
              <a:effectLst/>
              <a:latin typeface="Calibri"/>
              <a:cs typeface="Calibri"/>
            </a:endParaRPr>
          </a:p>
          <a:p>
            <a:pPr algn="l" rtl="0" fontAlgn="base"/>
            <a:endParaRPr lang="en-US" sz="1200" b="0" i="0" u="none" strike="noStrike" kern="1200" dirty="0">
              <a:solidFill>
                <a:srgbClr val="000000"/>
              </a:solidFill>
              <a:effectLst/>
              <a:latin typeface="Calibri" panose="020F0502020204030204" pitchFamily="34" charset="0"/>
              <a:ea typeface="Calibri"/>
              <a:cs typeface="Calibri"/>
            </a:endParaRPr>
          </a:p>
          <a:p>
            <a:pPr algn="l" rtl="0" fontAlgn="base"/>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53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spc="0" normalizeH="0" baseline="0" noProof="0" dirty="0">
              <a:ln>
                <a:noFill/>
              </a:ln>
              <a:solidFill>
                <a:srgbClr val="000000"/>
              </a:solidFill>
              <a:effectLst/>
              <a:uLnTx/>
              <a:uFillTx/>
              <a:latin typeface="Calibri"/>
              <a:ea typeface="Calibri"/>
              <a:cs typeface="Calibri"/>
            </a:endParaRPr>
          </a:p>
          <a:p>
            <a:pPr algn="l" rtl="0" fontAlgn="base"/>
            <a:r>
              <a:rPr lang="en-US" b="1" i="0" u="none" strike="noStrike" dirty="0">
                <a:solidFill>
                  <a:srgbClr val="000000"/>
                </a:solidFill>
                <a:effectLst/>
                <a:latin typeface="Calibri" panose="020F0502020204030204" pitchFamily="34" charset="0"/>
              </a:rPr>
              <a:t>C</a:t>
            </a:r>
            <a:r>
              <a:rPr lang="en-US" b="0" i="0" u="none" strike="noStrike" dirty="0">
                <a:solidFill>
                  <a:srgbClr val="000000"/>
                </a:solidFill>
                <a:effectLst/>
                <a:latin typeface="Calibri" panose="020F0502020204030204" pitchFamily="34" charset="0"/>
              </a:rPr>
              <a:t>ommuter benefits are simple and straightforward, making it easy and convenient for you to select and use what’s best for you.</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p>
          <a:p>
            <a:pPr algn="l" rtl="0" fontAlgn="base"/>
            <a:r>
              <a:rPr lang="en-US" b="0" i="0" dirty="0">
                <a:solidFill>
                  <a:srgbClr val="000000"/>
                </a:solidFill>
                <a:effectLst/>
                <a:latin typeface="Calibri" panose="020F0502020204030204" pitchFamily="34" charset="0"/>
              </a:rPr>
              <a:t>Let’s look at how Jamar uses commuter benefits.</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p>
          <a:p>
            <a:pPr algn="l" rtl="0" fontAlgn="base"/>
            <a:r>
              <a:rPr lang="en-US" b="0" i="0" u="none" strike="noStrike" dirty="0">
                <a:solidFill>
                  <a:srgbClr val="000000"/>
                </a:solidFill>
                <a:effectLst/>
                <a:latin typeface="Calibri" panose="020F0502020204030204" pitchFamily="34" charset="0"/>
              </a:rPr>
              <a:t>Jamar is an Operations Research Analyst for a large firm in the city. He drives in to work each day, paying for parking at a local garage near his firm’s building.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7F7F7F"/>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7F7F7F"/>
                </a:solidFill>
                <a:effectLst/>
                <a:latin typeface="Arial" panose="020B0604020202020204" pitchFamily="34" charset="0"/>
              </a:rPr>
              <a:t>By contributing a $300 monthly amount, and a 20% tax rate, Jamar is able to save $720 each year with the commuter benefit.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347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Here’s an example of how easy it is to take advantage of the transit benefit.</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Nia is a registered nurse at a city hospital. </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She takes the subway to and from her 8-hour work shifts 4-5 times a week.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By calculating her subway fare costs, Nia enrolls in the transit benefit and contributes $220 per month. With her salary and tax rate, this contribution saves her $44 each month and gives her $528 in annual savings.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When her schedule changes and she starts to work 12-hour shifts 3-4 times a week, Nia is easily able to reduce her contribution amounts and only puts aside the cost for the fares she needs.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dirty="0">
              <a:solidFill>
                <a:srgbClr val="000000"/>
              </a:solidFill>
              <a:effectLst/>
              <a:latin typeface="Calibri" panose="020F0502020204030204" pitchFamily="34" charset="0"/>
            </a:endParaRPr>
          </a:p>
          <a:p>
            <a:pPr algn="l" rtl="0" fontAlgn="base"/>
            <a:endParaRPr lang="en-US" b="0" i="0" dirty="0">
              <a:solidFill>
                <a:srgbClr val="000000"/>
              </a:solidFill>
              <a:effectLst/>
              <a:latin typeface="Calibri" panose="020F0502020204030204" pitchFamily="34" charset="0"/>
            </a:endParaRP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sng" strike="noStrike" dirty="0">
                <a:solidFill>
                  <a:srgbClr val="2A2C2C"/>
                </a:solidFill>
                <a:effectLst/>
                <a:latin typeface="Calibri" panose="020F0502020204030204" pitchFamily="34" charset="0"/>
                <a:hlinkClick r:id="rId3"/>
              </a:rPr>
              <a:t>https://www.wageworks.com/employees/support-center/commuter-savings-calculator/</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670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Tx/>
              <a:buNone/>
            </a:pPr>
            <a:endParaRPr lang="en-US" dirty="0">
              <a:ea typeface="Calibri"/>
              <a:cs typeface="Calibri"/>
            </a:endParaRPr>
          </a:p>
          <a:p>
            <a:pPr algn="l" rtl="0" fontAlgn="base"/>
            <a:r>
              <a:rPr lang="en-US" b="0" i="0" u="none" strike="noStrike" dirty="0">
                <a:solidFill>
                  <a:srgbClr val="000000"/>
                </a:solidFill>
                <a:effectLst/>
                <a:latin typeface="Calibri" panose="020F0502020204030204" pitchFamily="34" charset="0"/>
              </a:rPr>
              <a:t>Once you’ve enrolled in Commuter Benefits, you can start making your commuting plans.</a:t>
            </a:r>
            <a:r>
              <a:rPr lang="en-US" b="0" i="0" dirty="0">
                <a:solidFill>
                  <a:srgbClr val="000000"/>
                </a:solidFill>
                <a:effectLst/>
                <a:latin typeface="Calibri" panose="020F0502020204030204" pitchFamily="34" charset="0"/>
              </a:rPr>
              <a:t>​</a:t>
            </a:r>
            <a:r>
              <a:rPr lang="en-US" sz="1800" b="0" i="0" dirty="0">
                <a:solidFill>
                  <a:srgbClr val="000000"/>
                </a:solidFill>
                <a:effectLst/>
                <a:latin typeface="Calibri" panose="020F0502020204030204" pitchFamily="34" charset="0"/>
              </a:rPr>
              <a:t>​</a:t>
            </a:r>
          </a:p>
          <a:p>
            <a:pPr algn="l" rtl="0" fontAlgn="base"/>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You’ll need to Login or set up your account at www.healthequity.com/login</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Your Order deadlines are available in your Commuter benefit home page in your HealthEquity account </a:t>
            </a:r>
            <a:r>
              <a:rPr lang="en-US" sz="1800" b="0" i="0" dirty="0">
                <a:solidFill>
                  <a:srgbClr val="000000"/>
                </a:solidFill>
                <a:effectLst/>
                <a:latin typeface="Calibri" panose="020F050202020403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You will need to place your order before the deadline--usually the month before your benefit month (Note that enrollment for an upcoming month usually needs to be placed by the 10th of the month prior.)</a:t>
            </a:r>
            <a:r>
              <a:rPr lang="en-US" sz="1800" b="0" i="0" dirty="0">
                <a:solidFill>
                  <a:srgbClr val="000000"/>
                </a:solidFill>
                <a:effectLst/>
                <a:latin typeface="Calibri" panose="020F050202020403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You can place one-time orders, monthly orders, or manage your calendar – allowing you to skip months as needed </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2A1EAA6-3210-448E-8BE0-2689CAAD085F}" type="slidenum">
              <a:rPr lang="en-US" smtClean="0"/>
              <a:t>12</a:t>
            </a:fld>
            <a:endParaRPr lang="en-US"/>
          </a:p>
        </p:txBody>
      </p:sp>
    </p:spTree>
    <p:extLst>
      <p:ext uri="{BB962C8B-B14F-4D97-AF65-F5344CB8AC3E}">
        <p14:creationId xmlns:p14="http://schemas.microsoft.com/office/powerpoint/2010/main" val="752345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6D6E71"/>
                </a:solidFill>
                <a:effectLst/>
                <a:latin typeface="Arial" panose="020B0604020202020204" pitchFamily="34" charset="0"/>
              </a:rPr>
              <a:t>There are a number of ways you can pay for parking and transit with your Commuter funds. </a:t>
            </a:r>
            <a:r>
              <a:rPr lang="en-US" b="0" i="0" dirty="0">
                <a:solidFill>
                  <a:srgbClr val="6D6E71"/>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D6E71"/>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D6E71"/>
                </a:solidFill>
                <a:effectLst/>
                <a:latin typeface="Arial" panose="020B0604020202020204" pitchFamily="34" charset="0"/>
              </a:rPr>
              <a:t>  ****add in details for specific client with plan info </a:t>
            </a:r>
            <a:r>
              <a:rPr lang="en-US" b="0" i="0" dirty="0">
                <a:solidFill>
                  <a:srgbClr val="6D6E71"/>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endParaRPr lang="en-US" b="0" i="0" dirty="0">
              <a:solidFill>
                <a:srgbClr val="6D6E71"/>
              </a:solidFill>
              <a:effectLst/>
              <a:latin typeface="Arial" panose="020B0604020202020204" pitchFamily="34" charset="0"/>
            </a:endParaRPr>
          </a:p>
          <a:p>
            <a:r>
              <a:rPr lang="en-US" dirty="0">
                <a:solidFill>
                  <a:srgbClr val="6D6E71"/>
                </a:solidFill>
              </a:rPr>
              <a:t>INSERT payment options that reflect your Commuter plan. These may include: </a:t>
            </a:r>
            <a:endParaRPr lang="en-US" dirty="0"/>
          </a:p>
          <a:p>
            <a:r>
              <a:rPr lang="en-US" dirty="0">
                <a:solidFill>
                  <a:srgbClr val="6D6E71"/>
                </a:solidFill>
              </a:rPr>
              <a:t>- Send payments directly to your parking provider </a:t>
            </a:r>
            <a:endParaRPr lang="en-US" dirty="0"/>
          </a:p>
          <a:p>
            <a:r>
              <a:rPr lang="en-US" dirty="0">
                <a:solidFill>
                  <a:srgbClr val="6D6E71"/>
                </a:solidFill>
              </a:rPr>
              <a:t>- Get monthly transit passes or tickets mailed to your home </a:t>
            </a:r>
            <a:endParaRPr lang="en-US" dirty="0"/>
          </a:p>
          <a:p>
            <a:r>
              <a:rPr lang="en-US" dirty="0">
                <a:solidFill>
                  <a:srgbClr val="6D6E71"/>
                </a:solidFill>
              </a:rPr>
              <a:t>- Get reimbursed for eligible out-of-pocket parking expenses </a:t>
            </a:r>
            <a:endParaRPr lang="en-US" dirty="0"/>
          </a:p>
          <a:p>
            <a:r>
              <a:rPr lang="en-US" dirty="0">
                <a:solidFill>
                  <a:srgbClr val="6D6E71"/>
                </a:solidFill>
              </a:rPr>
              <a:t>- Load funds onto your smart card or debit card</a:t>
            </a:r>
            <a:endParaRPr lang="en-US" dirty="0"/>
          </a:p>
          <a:p>
            <a:endParaRPr lang="en-US" dirty="0">
              <a:solidFill>
                <a:srgbClr val="6D6E71"/>
              </a:solidFill>
              <a:latin typeface="Arial"/>
              <a:cs typeface="Arial"/>
            </a:endParaRPr>
          </a:p>
          <a:p>
            <a:pPr algn="l" rtl="0" fontAlgn="base"/>
            <a:r>
              <a:rPr lang="en-US" b="0" i="0" dirty="0">
                <a:solidFill>
                  <a:srgbClr val="6D6E71"/>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D6E71"/>
                </a:solidFill>
                <a:effectLst/>
                <a:latin typeface="Arial" panose="020B0604020202020204" pitchFamily="34" charset="0"/>
              </a:rPr>
              <a:t>You can use your debit card to pay for transit fees.</a:t>
            </a:r>
            <a:r>
              <a:rPr lang="en-US" b="0" i="0" dirty="0">
                <a:solidFill>
                  <a:srgbClr val="6D6E71"/>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D6E71"/>
                </a:solidFill>
                <a:effectLst/>
                <a:latin typeface="Arial" panose="020B0604020202020204" pitchFamily="34" charset="0"/>
              </a:rPr>
              <a:t>You can order passes online through the HealthEquity website</a:t>
            </a:r>
            <a:r>
              <a:rPr lang="en-US" b="0" i="0" dirty="0">
                <a:solidFill>
                  <a:srgbClr val="6D6E71"/>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D6E71"/>
                </a:solidFill>
                <a:effectLst/>
                <a:latin typeface="Arial" panose="020B0604020202020204" pitchFamily="34" charset="0"/>
              </a:rPr>
              <a:t>You can reimburse yourself by submitting a parking receipt or transit pass purchase</a:t>
            </a:r>
            <a:endParaRPr lang="en-US" b="0" i="0" dirty="0">
              <a:solidFill>
                <a:srgbClr val="444444"/>
              </a:solidFill>
              <a:effectLst/>
              <a:latin typeface="Calibri" panose="020F0502020204030204" pitchFamily="34" charset="0"/>
            </a:endParaRPr>
          </a:p>
          <a:p>
            <a:pPr algn="l"/>
            <a:endParaRPr lang="en-US" dirty="0">
              <a:solidFill>
                <a:srgbClr val="6D6E71"/>
              </a:solidFill>
              <a:latin typeface="Arial"/>
              <a:cs typeface="Arial"/>
            </a:endParaRPr>
          </a:p>
        </p:txBody>
      </p:sp>
      <p:sp>
        <p:nvSpPr>
          <p:cNvPr id="4" name="Slide Number Placeholder 3"/>
          <p:cNvSpPr>
            <a:spLocks noGrp="1"/>
          </p:cNvSpPr>
          <p:nvPr>
            <p:ph type="sldNum" sz="quarter" idx="5"/>
          </p:nvPr>
        </p:nvSpPr>
        <p:spPr/>
        <p:txBody>
          <a:bodyPr/>
          <a:lstStyle/>
          <a:p>
            <a:fld id="{BBE42FE3-2463-BA40-B165-CCAA241FE5E0}" type="slidenum">
              <a:rPr lang="en-US" smtClean="0"/>
              <a:t>13</a:t>
            </a:fld>
            <a:endParaRPr lang="en-US" dirty="0"/>
          </a:p>
        </p:txBody>
      </p:sp>
    </p:spTree>
    <p:extLst>
      <p:ext uri="{BB962C8B-B14F-4D97-AF65-F5344CB8AC3E}">
        <p14:creationId xmlns:p14="http://schemas.microsoft.com/office/powerpoint/2010/main" val="303207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t>INSERT eligible commuter options based on your plan details.</a:t>
            </a:r>
            <a:endParaRPr lang="en-US" dirty="0">
              <a:ea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156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INSERT your enrollment </a:t>
            </a:r>
            <a:r>
              <a:rPr lang="en-US" dirty="0" err="1">
                <a:solidFill>
                  <a:srgbClr val="000000"/>
                </a:solidFill>
              </a:rPr>
              <a:t>enrollment</a:t>
            </a:r>
            <a:r>
              <a:rPr lang="en-US" dirty="0">
                <a:solidFill>
                  <a:srgbClr val="000000"/>
                </a:solidFill>
              </a:rPr>
              <a:t> URL.</a:t>
            </a:r>
            <a:endParaRPr lang="en-US" dirty="0"/>
          </a:p>
          <a:p>
            <a:endParaRPr lang="en-US" dirty="0">
              <a:solidFill>
                <a:srgbClr val="000000"/>
              </a:solidFill>
              <a:latin typeface="Calibri"/>
              <a:ea typeface="Calibri"/>
              <a:cs typeface="Calibri"/>
            </a:endParaRPr>
          </a:p>
          <a:p>
            <a:pPr algn="l"/>
            <a:r>
              <a:rPr lang="en-US" b="0" i="0" u="none" strike="noStrike" dirty="0">
                <a:solidFill>
                  <a:srgbClr val="000000"/>
                </a:solidFill>
                <a:effectLst/>
                <a:latin typeface="Calibri"/>
                <a:ea typeface="Calibri"/>
                <a:cs typeface="Calibri"/>
              </a:rPr>
              <a:t>It is easy to get started with Commuter Benefits.</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panose="020F0502020204030204" pitchFamily="34" charset="0"/>
              </a:rPr>
              <a:t>You just need to sign up, contribute your funds, and start using the funds to pay for your commuter passes or to submit expenses for reimbursement.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Enroll in the benefit ----provide URL to go to-----</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Place your next order-----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8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a:solidFill>
                  <a:schemeClr val="tx1"/>
                </a:solidFill>
                <a:effectLst/>
              </a:rPr>
              <a:t>And remember, you can </a:t>
            </a:r>
            <a:r>
              <a:rPr lang="en-US"/>
              <a:t>use</a:t>
            </a:r>
            <a:r>
              <a:rPr lang="en-US">
                <a:solidFill>
                  <a:srgbClr val="000000"/>
                </a:solidFill>
              </a:rPr>
              <a:t> your online or mobile account to chat live with </a:t>
            </a:r>
            <a:r>
              <a:rPr lang="en-US" b="0" i="0">
                <a:solidFill>
                  <a:srgbClr val="000000"/>
                </a:solidFill>
                <a:effectLst/>
              </a:rPr>
              <a:t>Member Services.</a:t>
            </a:r>
            <a:endParaRPr lang="en-US">
              <a:solidFill>
                <a:srgbClr val="444444"/>
              </a:solidFill>
            </a:endParaRPr>
          </a:p>
          <a:p>
            <a:endParaRPr lang="en-US" dirty="0">
              <a:solidFill>
                <a:srgbClr val="444444"/>
              </a:solidFill>
            </a:endParaRPr>
          </a:p>
          <a:p>
            <a:endParaRPr lang="en-US" sz="1800" dirty="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 Commuter benefits let you use tax-free money to pay for eligible transit and parking expenses. </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Instead of paying full transit and parking fees, you can take advantage of Commuter benefits to save money on your commuter costs.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2A1EAA6-3210-448E-8BE0-2689CAAD085F}" type="slidenum">
              <a:rPr lang="en-US" smtClean="0"/>
              <a:t>2</a:t>
            </a:fld>
            <a:endParaRPr lang="en-US" dirty="0"/>
          </a:p>
        </p:txBody>
      </p:sp>
    </p:spTree>
    <p:extLst>
      <p:ext uri="{BB962C8B-B14F-4D97-AF65-F5344CB8AC3E}">
        <p14:creationId xmlns:p14="http://schemas.microsoft.com/office/powerpoint/2010/main" val="301175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A great aspect of the commuter benefit is the flexibility to make changes. There is no need to wait for open enrollment.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can activate, change, or pause commuter payments any time. So, if your commute changes, you can set aside only the funds you need for the next month.</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your commuter dollars stay with you as long as you stay with your employer.</a:t>
            </a:r>
            <a:endParaRPr lang="en-US" b="0" i="0" dirty="0">
              <a:solidFill>
                <a:srgbClr val="444444"/>
              </a:solidFill>
              <a:effectLst/>
              <a:latin typeface="Calibri" panose="020F0502020204030204" pitchFamily="34" charset="0"/>
            </a:endParaRP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56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money you contribute to Commuter benefits is not subject to payroll taxes and income taxes, so you end up paying less in taxes and taking home more of your paycheck.</a:t>
            </a:r>
            <a:endParaRPr lang="en-US" b="0" i="0" dirty="0">
              <a:solidFill>
                <a:srgbClr val="444444"/>
              </a:solidFill>
              <a:effectLst/>
              <a:latin typeface="Calibri" panose="020F0502020204030204" pitchFamily="34" charset="0"/>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2A1EAA6-3210-448E-8BE0-2689CAAD085F}" type="slidenum">
              <a:rPr lang="en-US" smtClean="0"/>
              <a:t>4</a:t>
            </a:fld>
            <a:endParaRPr lang="en-US" dirty="0"/>
          </a:p>
        </p:txBody>
      </p:sp>
    </p:spTree>
    <p:extLst>
      <p:ext uri="{BB962C8B-B14F-4D97-AF65-F5344CB8AC3E}">
        <p14:creationId xmlns:p14="http://schemas.microsoft.com/office/powerpoint/2010/main" val="60972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According to your company’s plan, you may be able to use your commuter funds on a variety of transit types. </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Eligible transit expenses may include bus, ferry, streetcar, subway, train, or vanpool fees.</a:t>
            </a:r>
            <a:r>
              <a:rPr lang="en-US" sz="1800" b="0" i="0" dirty="0">
                <a:solidFill>
                  <a:srgbClr val="000000"/>
                </a:solidFill>
                <a:effectLst/>
                <a:latin typeface="Calibri" panose="020F050202020403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Eligible parking expenses may include parking at or near work, employer-owned parking, and parking at or near public transportation to get to work. </a:t>
            </a:r>
          </a:p>
          <a:p>
            <a:pPr algn="l" rtl="0" fontAlgn="base">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Note that your parking funds can only be used for work-related parking, you are not able to use funds for personal or recreational parking. While it may be fun to spend a day at the beach, unfortunately, you can’t use your commuter parking benefits there. </a:t>
            </a:r>
            <a:endParaRPr lang="en-US" sz="1800" b="0" i="0" dirty="0">
              <a:solidFill>
                <a:srgbClr val="444444"/>
              </a:solidFill>
              <a:effectLst/>
              <a:latin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059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year the Internal Revenue Service determines the contribution limit per month for transit and parking.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contribute to both a transit account and a parking account if you have both needs; but they will remain in separate accounts. </a:t>
            </a: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ea typeface="Calibri"/>
              <a:cs typeface="Calibri"/>
            </a:endParaRP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731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A great aspect of the commuter benefit is the flexibility to make changes. There is no need to wait for open enrollment. You can activate, change, or pause commuter payments any time. So, if your commute changes, you can set aside only the funds you need for the next month.</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Your commuter dollars stay with you as long as you stay with your employer.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 is important to note, however, that the parking and transit commuter benefits are separate. You are not able to transfer funds from transit to parking or vice versa; your funds must stay within the benefit type they are designated for.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15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dirty="0">
                <a:effectLst/>
                <a:ea typeface="Calibri"/>
                <a:cs typeface="Calibri"/>
              </a:rPr>
              <a:t>So---What types of transportation do you plan to use this year in your commute?</a:t>
            </a:r>
          </a:p>
          <a:p>
            <a:endParaRPr lang="en-US" b="0" i="0" kern="1200" dirty="0">
              <a:effectLst/>
              <a:ea typeface="Calibri"/>
              <a:cs typeface="Calibri"/>
            </a:endParaRPr>
          </a:p>
          <a:p>
            <a:pPr marL="228600" indent="-228600">
              <a:buAutoNum type="alphaUcPeriod"/>
            </a:pPr>
            <a:r>
              <a:rPr lang="en-US" b="0" i="0" kern="1200" dirty="0">
                <a:effectLst/>
                <a:ea typeface="Calibri"/>
                <a:cs typeface="Calibri"/>
              </a:rPr>
              <a:t>Ferry</a:t>
            </a:r>
          </a:p>
          <a:p>
            <a:pPr marL="228600" indent="-228600">
              <a:buAutoNum type="alphaUcPeriod"/>
            </a:pPr>
            <a:r>
              <a:rPr lang="en-US" b="0" i="0" kern="1200" dirty="0">
                <a:effectLst/>
                <a:ea typeface="Calibri"/>
                <a:cs typeface="Calibri"/>
              </a:rPr>
              <a:t>Subway</a:t>
            </a:r>
          </a:p>
          <a:p>
            <a:pPr marL="228600" indent="-228600">
              <a:buAutoNum type="alphaUcPeriod"/>
            </a:pPr>
            <a:r>
              <a:rPr lang="en-US" b="0" i="0" kern="1200" dirty="0">
                <a:effectLst/>
                <a:ea typeface="Calibri"/>
                <a:cs typeface="Calibri"/>
              </a:rPr>
              <a:t>Bus</a:t>
            </a:r>
          </a:p>
          <a:p>
            <a:pPr marL="228600" indent="-228600">
              <a:buAutoNum type="alphaUcPeriod"/>
            </a:pPr>
            <a:r>
              <a:rPr lang="en-US" b="0" i="0" kern="1200" dirty="0">
                <a:effectLst/>
                <a:ea typeface="Calibri"/>
                <a:cs typeface="Calibri"/>
              </a:rPr>
              <a:t>Train</a:t>
            </a:r>
          </a:p>
          <a:p>
            <a:pPr marL="228600" indent="-228600">
              <a:buAutoNum type="alphaUcPeriod"/>
            </a:pPr>
            <a:r>
              <a:rPr lang="en-US" b="0" i="0" kern="1200" dirty="0">
                <a:effectLst/>
                <a:ea typeface="Calibri"/>
                <a:cs typeface="Calibri"/>
              </a:rPr>
              <a:t>Other</a:t>
            </a:r>
          </a:p>
          <a:p>
            <a:pPr marL="228600" indent="-228600">
              <a:buAutoNum type="alphaUcPeriod"/>
            </a:pPr>
            <a:endParaRPr lang="en-US" b="0" i="0" kern="1200" dirty="0">
              <a:effectLst/>
              <a:ea typeface="Calibri"/>
              <a:cs typeface="Calibri"/>
            </a:endParaRPr>
          </a:p>
          <a:p>
            <a:pPr marL="228600" indent="-228600">
              <a:buAutoNum type="alphaUcPeriod"/>
            </a:pPr>
            <a:endParaRPr lang="en-US" b="0" i="0" kern="1200" dirty="0">
              <a:effectLs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*display/discuss results of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how you get to work, you can use commuter benefits to save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218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8" y="0"/>
            <a:ext cx="2279315"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58241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99518" y="3004008"/>
            <a:ext cx="10997061" cy="2339955"/>
          </a:xfrm>
          <a:prstGeom prst="rect">
            <a:avLst/>
          </a:prstGeom>
        </p:spPr>
        <p:txBody>
          <a:bodyPr wrap="square" lIns="0" rIns="0" anchor="t" anchorCtr="0">
            <a:no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600375" y="5435600"/>
            <a:ext cx="10997229" cy="645584"/>
          </a:xfrm>
          <a:prstGeom prst="rect">
            <a:avLst/>
          </a:prstGeom>
        </p:spPr>
        <p:txBody>
          <a:bodyPr lIns="0" tIns="0" rIns="0" bIns="0">
            <a:no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054255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655989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200508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743656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dirty="0">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25086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33394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414397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272122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99261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966623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49750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600375" y="3472178"/>
            <a:ext cx="10925311"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3054768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87368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4735109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962398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06054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5311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149605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775077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77657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460574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44920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600375" y="5435601"/>
            <a:ext cx="10911293"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600375" y="3004008"/>
            <a:ext cx="10911136"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8865374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828641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662112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88549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375668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38357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583682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dirty="0">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052362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490072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71893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16120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5" name="Content Placeholder 4">
            <a:extLst>
              <a:ext uri="{FF2B5EF4-FFF2-40B4-BE49-F238E27FC236}">
                <a16:creationId xmlns:a16="http://schemas.microsoft.com/office/drawing/2014/main" id="{20318F5A-6850-45D0-95E7-78039E451B82}"/>
              </a:ext>
            </a:extLst>
          </p:cNvPr>
          <p:cNvSpPr>
            <a:spLocks noGrp="1"/>
          </p:cNvSpPr>
          <p:nvPr>
            <p:ph sz="quarter" idx="10"/>
          </p:nvPr>
        </p:nvSpPr>
        <p:spPr>
          <a:xfrm>
            <a:off x="609600" y="1992313"/>
            <a:ext cx="1477963" cy="519112"/>
          </a:xfrm>
        </p:spPr>
        <p:txBody>
          <a:bodyPr/>
          <a:lstStyle>
            <a:lvl1pPr marL="0" indent="0">
              <a:buNone/>
              <a:defRPr/>
            </a:lvl1pPr>
          </a:lstStyle>
          <a:p>
            <a:pPr lvl="0"/>
            <a:endParaRPr lang="en-GB"/>
          </a:p>
        </p:txBody>
      </p:sp>
      <p:sp>
        <p:nvSpPr>
          <p:cNvPr id="9" name="Content Placeholder 4">
            <a:extLst>
              <a:ext uri="{FF2B5EF4-FFF2-40B4-BE49-F238E27FC236}">
                <a16:creationId xmlns:a16="http://schemas.microsoft.com/office/drawing/2014/main" id="{BADAE29D-6849-4A4D-9E69-66B5D6725D76}"/>
              </a:ext>
            </a:extLst>
          </p:cNvPr>
          <p:cNvSpPr>
            <a:spLocks noGrp="1"/>
          </p:cNvSpPr>
          <p:nvPr>
            <p:ph sz="quarter" idx="11"/>
          </p:nvPr>
        </p:nvSpPr>
        <p:spPr>
          <a:xfrm>
            <a:off x="677294" y="2804592"/>
            <a:ext cx="1477963" cy="519112"/>
          </a:xfrm>
        </p:spPr>
        <p:txBody>
          <a:bodyPr/>
          <a:lstStyle>
            <a:lvl1pPr marL="0" indent="0">
              <a:buNone/>
              <a:defRPr/>
            </a:lvl1pPr>
          </a:lstStyle>
          <a:p>
            <a:pPr lvl="0"/>
            <a:endParaRPr lang="en-GB"/>
          </a:p>
        </p:txBody>
      </p:sp>
      <p:sp>
        <p:nvSpPr>
          <p:cNvPr id="11" name="Slide Number Placeholder 2">
            <a:extLst>
              <a:ext uri="{FF2B5EF4-FFF2-40B4-BE49-F238E27FC236}">
                <a16:creationId xmlns:a16="http://schemas.microsoft.com/office/drawing/2014/main" id="{B244F5E6-82A9-4785-9DE4-99651B7A075E}"/>
              </a:ext>
              <a:ext uri="{C183D7F6-B498-43B3-948B-1728B52AA6E4}">
                <adec:decorative xmlns:adec="http://schemas.microsoft.com/office/drawing/2017/decorative" val="1"/>
              </a:ext>
            </a:extLst>
          </p:cNvPr>
          <p:cNvSpPr>
            <a:spLocks noGrp="1"/>
          </p:cNvSpPr>
          <p:nvPr>
            <p:ph type="sldNum" sz="quarter" idx="4294967295"/>
          </p:nvPr>
        </p:nvSpPr>
        <p:spPr>
          <a:xfrm>
            <a:off x="0" y="6307138"/>
            <a:ext cx="500063" cy="365125"/>
          </a:xfrm>
        </p:spPr>
        <p:txBody>
          <a:bodyPr/>
          <a:lstStyle/>
          <a:p>
            <a:fld id="{9DB2B9AF-7C7A-ED4B-8B47-5EFC4C7403E8}" type="slidenum">
              <a:rPr lang="en-US" smtClean="0"/>
              <a:pPr/>
              <a:t>‹#›</a:t>
            </a:fld>
            <a:endParaRPr lang="en-US" dirty="0"/>
          </a:p>
        </p:txBody>
      </p:sp>
      <p:sp>
        <p:nvSpPr>
          <p:cNvPr id="12" name="TextBox 11">
            <a:extLst>
              <a:ext uri="{FF2B5EF4-FFF2-40B4-BE49-F238E27FC236}">
                <a16:creationId xmlns:a16="http://schemas.microsoft.com/office/drawing/2014/main" id="{6ADBE375-FC78-4053-B45F-D4128DD49A08}"/>
              </a:ext>
              <a:ext uri="{C183D7F6-B498-43B3-948B-1728B52AA6E4}">
                <adec:decorative xmlns:adec="http://schemas.microsoft.com/office/drawing/2017/decorative" val="1"/>
              </a:ext>
            </a:extLst>
          </p:cNvPr>
          <p:cNvSpPr txBox="1"/>
          <p:nvPr userDrawn="1"/>
        </p:nvSpPr>
        <p:spPr>
          <a:xfrm>
            <a:off x="3821723" y="633046"/>
            <a:ext cx="184731" cy="369332"/>
          </a:xfrm>
          <a:prstGeom prst="rect">
            <a:avLst/>
          </a:prstGeom>
          <a:noFill/>
        </p:spPr>
        <p:txBody>
          <a:bodyPr wrap="none" rtlCol="0">
            <a:spAutoFit/>
          </a:bodyPr>
          <a:lstStyle/>
          <a:p>
            <a:endParaRPr lang="en-US" dirty="0">
              <a:solidFill>
                <a:srgbClr val="7F7F7F"/>
              </a:solidFill>
            </a:endParaRPr>
          </a:p>
        </p:txBody>
      </p:sp>
    </p:spTree>
    <p:extLst>
      <p:ext uri="{BB962C8B-B14F-4D97-AF65-F5344CB8AC3E}">
        <p14:creationId xmlns:p14="http://schemas.microsoft.com/office/powerpoint/2010/main" val="1404064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601489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0060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8097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77424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38082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45229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280369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306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660932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53318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39926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68601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9217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06509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24893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41130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06632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dirty="0">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11991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28168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defRPr>
            </a:lvl1pPr>
          </a:lstStyle>
          <a:p>
            <a:r>
              <a:rPr lang="en-US" dirty="0"/>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592617"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40665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50346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7060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19320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dirty="0"/>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Tree>
    <p:extLst>
      <p:ext uri="{BB962C8B-B14F-4D97-AF65-F5344CB8AC3E}">
        <p14:creationId xmlns:p14="http://schemas.microsoft.com/office/powerpoint/2010/main" val="3945171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dirty="0"/>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655939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6442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HaasGroteskText Pro" panose="020B0504020202020204" pitchFamily="34" charset="77"/>
                <a:cs typeface="Arial" pitchFamily="34" charset="0"/>
              </a:rPr>
              <a:t>Copyright © 2024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dirty="0"/>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733326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99222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64020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4199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200805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5034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115347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249828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a:t>
            </a:r>
            <a:br>
              <a:rPr lang="en-US" dirty="0"/>
            </a:br>
            <a:r>
              <a:rPr lang="en-US" dirty="0"/>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718731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9962"/>
            <a:ext cx="9091169" cy="190886"/>
          </a:xfrm>
          <a:prstGeom prst="rect">
            <a:avLst/>
          </a:prstGeom>
          <a:noFill/>
        </p:spPr>
        <p:txBody>
          <a:bodyPr wrap="square" lIns="0" bIns="0" rtlCol="0" anchor="b" anchorCtr="0">
            <a:spAutoFit/>
          </a:bodyPr>
          <a:lstStyle/>
          <a:p>
            <a:pPr>
              <a:lnSpc>
                <a:spcPct val="130000"/>
              </a:lnSpc>
            </a:pPr>
            <a:r>
              <a:rPr lang="en-US" sz="800" dirty="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601107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Tree>
    <p:extLst>
      <p:ext uri="{BB962C8B-B14F-4D97-AF65-F5344CB8AC3E}">
        <p14:creationId xmlns:p14="http://schemas.microsoft.com/office/powerpoint/2010/main" val="4135560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2268820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948166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64425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4613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593413"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438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HealthEquity">
    <p:bg>
      <p:bgPr>
        <a:solidFill>
          <a:schemeClr val="accent1"/>
        </a:solidFill>
        <a:effectLst/>
      </p:bgPr>
    </p:bg>
    <p:spTree>
      <p:nvGrpSpPr>
        <p:cNvPr id="1" name=""/>
        <p:cNvGrpSpPr/>
        <p:nvPr/>
      </p:nvGrpSpPr>
      <p:grpSpPr>
        <a:xfrm>
          <a:off x="0" y="0"/>
          <a:ext cx="0" cy="0"/>
          <a:chOff x="0" y="0"/>
          <a:chExt cx="0" cy="0"/>
        </a:xfrm>
      </p:grpSpPr>
      <p:cxnSp>
        <p:nvCxnSpPr>
          <p:cNvPr id="20" name="Straight Connector 19"/>
          <p:cNvCxnSpPr/>
          <p:nvPr userDrawn="1"/>
        </p:nvCxnSpPr>
        <p:spPr>
          <a:xfrm>
            <a:off x="6086045" y="2452092"/>
            <a:ext cx="0"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7570336" y="6132981"/>
            <a:ext cx="4611709" cy="7127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533" b="0" i="0" dirty="0">
              <a:solidFill>
                <a:schemeClr val="accent1"/>
              </a:solidFill>
              <a:latin typeface="Arial" panose="020B0604020202020204" pitchFamily="34" charset="0"/>
            </a:endParaRPr>
          </a:p>
        </p:txBody>
      </p:sp>
      <p:sp>
        <p:nvSpPr>
          <p:cNvPr id="29" name="Title 1">
            <a:extLst>
              <a:ext uri="{FF2B5EF4-FFF2-40B4-BE49-F238E27FC236}">
                <a16:creationId xmlns:a16="http://schemas.microsoft.com/office/drawing/2014/main" id="{DC42BF57-0D9D-8E4D-A345-2ECF68E78A84}"/>
              </a:ext>
            </a:extLst>
          </p:cNvPr>
          <p:cNvSpPr>
            <a:spLocks noGrp="1"/>
          </p:cNvSpPr>
          <p:nvPr>
            <p:ph type="title" hasCustomPrompt="1"/>
          </p:nvPr>
        </p:nvSpPr>
        <p:spPr>
          <a:xfrm>
            <a:off x="1219199" y="2170176"/>
            <a:ext cx="9144000" cy="2072640"/>
          </a:xfrm>
        </p:spPr>
        <p:txBody>
          <a:bodyPr wrap="square" lIns="0" rIns="0" anchor="b" anchorCtr="0">
            <a:spAutoFit/>
          </a:bodyPr>
          <a:lstStyle>
            <a:lvl1pPr algn="l">
              <a:lnSpc>
                <a:spcPct val="90000"/>
              </a:lnSpc>
              <a:defRPr sz="6667" b="1" cap="none" baseline="0">
                <a:solidFill>
                  <a:schemeClr val="bg1"/>
                </a:solidFill>
              </a:defRPr>
            </a:lvl1pPr>
          </a:lstStyle>
          <a:p>
            <a:r>
              <a:rPr lang="en-US"/>
              <a:t>CLICK TO ADD MASTER TITLE STYLE</a:t>
            </a:r>
          </a:p>
        </p:txBody>
      </p:sp>
      <p:sp>
        <p:nvSpPr>
          <p:cNvPr id="31" name="Text Placeholder 37">
            <a:extLst>
              <a:ext uri="{FF2B5EF4-FFF2-40B4-BE49-F238E27FC236}">
                <a16:creationId xmlns:a16="http://schemas.microsoft.com/office/drawing/2014/main" id="{6177A03E-D8F6-064A-AA05-7A280FAAF257}"/>
              </a:ext>
            </a:extLst>
          </p:cNvPr>
          <p:cNvSpPr>
            <a:spLocks noGrp="1"/>
          </p:cNvSpPr>
          <p:nvPr>
            <p:ph type="body" sz="quarter" idx="10" hasCustomPrompt="1"/>
          </p:nvPr>
        </p:nvSpPr>
        <p:spPr>
          <a:xfrm>
            <a:off x="1219200" y="4267201"/>
            <a:ext cx="9144000" cy="584775"/>
          </a:xfrm>
        </p:spPr>
        <p:txBody>
          <a:bodyPr lIns="0" rIns="0">
            <a:spAutoFit/>
          </a:bodyPr>
          <a:lstStyle>
            <a:lvl1pPr marL="0" indent="0" algn="l">
              <a:buNone/>
              <a:defRPr sz="3200">
                <a:solidFill>
                  <a:srgbClr val="FFFFFF"/>
                </a:solidFill>
                <a:latin typeface="Sanchez Slab Bold" panose="02000000000000000000" pitchFamily="2"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Click to edit subtitle</a:t>
            </a:r>
          </a:p>
        </p:txBody>
      </p:sp>
      <p:pic>
        <p:nvPicPr>
          <p:cNvPr id="32" name="Picture 24">
            <a:extLst>
              <a:ext uri="{FF2B5EF4-FFF2-40B4-BE49-F238E27FC236}">
                <a16:creationId xmlns:a16="http://schemas.microsoft.com/office/drawing/2014/main" id="{E8208FD5-ABF4-4B44-A278-421D81C5413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19200" y="914401"/>
            <a:ext cx="2438400" cy="390143"/>
          </a:xfrm>
          <a:prstGeom prst="rect">
            <a:avLst/>
          </a:prstGeom>
        </p:spPr>
      </p:pic>
      <p:sp>
        <p:nvSpPr>
          <p:cNvPr id="10" name="TextBox 9">
            <a:extLst>
              <a:ext uri="{FF2B5EF4-FFF2-40B4-BE49-F238E27FC236}">
                <a16:creationId xmlns:a16="http://schemas.microsoft.com/office/drawing/2014/main" id="{FF27A2C0-B669-C348-A229-FC0AC9245603}"/>
              </a:ext>
            </a:extLst>
          </p:cNvPr>
          <p:cNvSpPr txBox="1"/>
          <p:nvPr userDrawn="1"/>
        </p:nvSpPr>
        <p:spPr>
          <a:xfrm>
            <a:off x="4955867" y="6035041"/>
            <a:ext cx="6011333" cy="256545"/>
          </a:xfrm>
          <a:prstGeom prst="rect">
            <a:avLst/>
          </a:prstGeom>
          <a:noFill/>
        </p:spPr>
        <p:txBody>
          <a:bodyPr wrap="square" rIns="0" rtlCol="0">
            <a:spAutoFit/>
          </a:bodyPr>
          <a:lstStyle/>
          <a:p>
            <a:pPr algn="r"/>
            <a:r>
              <a:rPr lang="en-US" sz="1067" b="0" i="0" dirty="0">
                <a:solidFill>
                  <a:schemeClr val="bg1"/>
                </a:solidFill>
                <a:latin typeface="Arial" panose="020B0604020202020204" pitchFamily="34" charset="0"/>
                <a:cs typeface="Arial" pitchFamily="34" charset="0"/>
              </a:rPr>
              <a:t>Copyright © 2020 HealthEquity, Inc.</a:t>
            </a:r>
            <a:r>
              <a:rPr lang="en-US" sz="1067" b="0" i="0" baseline="0" dirty="0">
                <a:solidFill>
                  <a:schemeClr val="bg1"/>
                </a:solidFill>
                <a:latin typeface="Arial" panose="020B0604020202020204" pitchFamily="34" charset="0"/>
                <a:cs typeface="Arial" pitchFamily="34" charset="0"/>
              </a:rPr>
              <a:t> All rights reserved.</a:t>
            </a:r>
            <a:endParaRPr lang="en-US" sz="1067" b="0" i="0" dirty="0">
              <a:solidFill>
                <a:schemeClr val="bg1"/>
              </a:solidFill>
              <a:latin typeface="Arial" panose="020B0604020202020204" pitchFamily="34" charset="0"/>
              <a:cs typeface="Arial" pitchFamily="34" charset="0"/>
            </a:endParaRPr>
          </a:p>
        </p:txBody>
      </p:sp>
      <p:sp>
        <p:nvSpPr>
          <p:cNvPr id="11" name="Text Placeholder 37">
            <a:extLst>
              <a:ext uri="{FF2B5EF4-FFF2-40B4-BE49-F238E27FC236}">
                <a16:creationId xmlns:a16="http://schemas.microsoft.com/office/drawing/2014/main" id="{4D6F1E91-12ED-DC4A-AB99-8F48EE06141B}"/>
              </a:ext>
            </a:extLst>
          </p:cNvPr>
          <p:cNvSpPr>
            <a:spLocks noGrp="1"/>
          </p:cNvSpPr>
          <p:nvPr>
            <p:ph type="body" sz="quarter" idx="11" hasCustomPrompt="1"/>
          </p:nvPr>
        </p:nvSpPr>
        <p:spPr>
          <a:xfrm>
            <a:off x="1219200" y="5841837"/>
            <a:ext cx="4876800" cy="502766"/>
          </a:xfrm>
        </p:spPr>
        <p:txBody>
          <a:bodyPr wrap="square" lIns="0" rIns="0" anchor="b">
            <a:spAutoFit/>
          </a:bodyPr>
          <a:lstStyle>
            <a:lvl1pPr marL="0" indent="0" algn="l">
              <a:buNone/>
              <a:defRPr sz="2667">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Month dd, </a:t>
            </a:r>
            <a:r>
              <a:rPr lang="en-US" err="1"/>
              <a:t>yyyy</a:t>
            </a:r>
            <a:endParaRPr lang="en-US"/>
          </a:p>
        </p:txBody>
      </p:sp>
    </p:spTree>
    <p:extLst>
      <p:ext uri="{BB962C8B-B14F-4D97-AF65-F5344CB8AC3E}">
        <p14:creationId xmlns:p14="http://schemas.microsoft.com/office/powerpoint/2010/main" val="1383944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ith picture - HealthEquity">
    <p:bg>
      <p:bgPr>
        <a:solidFill>
          <a:schemeClr val="accent1"/>
        </a:solidFill>
        <a:effectLst/>
      </p:bgPr>
    </p:bg>
    <p:spTree>
      <p:nvGrpSpPr>
        <p:cNvPr id="1" name=""/>
        <p:cNvGrpSpPr/>
        <p:nvPr/>
      </p:nvGrpSpPr>
      <p:grpSpPr>
        <a:xfrm>
          <a:off x="0" y="0"/>
          <a:ext cx="0" cy="0"/>
          <a:chOff x="0" y="0"/>
          <a:chExt cx="0" cy="0"/>
        </a:xfrm>
      </p:grpSpPr>
      <p:cxnSp>
        <p:nvCxnSpPr>
          <p:cNvPr id="20" name="Straight Connector 19"/>
          <p:cNvCxnSpPr/>
          <p:nvPr userDrawn="1"/>
        </p:nvCxnSpPr>
        <p:spPr>
          <a:xfrm>
            <a:off x="6086045" y="2452092"/>
            <a:ext cx="0"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7570336" y="6132981"/>
            <a:ext cx="4611709" cy="7127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33" b="0" i="0" dirty="0">
              <a:solidFill>
                <a:schemeClr val="accent1"/>
              </a:solidFill>
              <a:latin typeface="Arial" panose="020B0604020202020204" pitchFamily="34" charset="0"/>
            </a:endParaRPr>
          </a:p>
        </p:txBody>
      </p:sp>
      <p:sp>
        <p:nvSpPr>
          <p:cNvPr id="27" name="Picture Placeholder 2">
            <a:extLst>
              <a:ext uri="{FF2B5EF4-FFF2-40B4-BE49-F238E27FC236}">
                <a16:creationId xmlns:a16="http://schemas.microsoft.com/office/drawing/2014/main" id="{8A46C0CC-9EFA-654D-B2EF-5E3FB8DEEF76}"/>
              </a:ext>
            </a:extLst>
          </p:cNvPr>
          <p:cNvSpPr>
            <a:spLocks noGrp="1"/>
          </p:cNvSpPr>
          <p:nvPr>
            <p:ph type="pic" idx="1" hasCustomPrompt="1"/>
          </p:nvPr>
        </p:nvSpPr>
        <p:spPr>
          <a:xfrm>
            <a:off x="5" y="0"/>
            <a:ext cx="3048000" cy="6851904"/>
          </a:xfrm>
          <a:solidFill>
            <a:schemeClr val="bg2"/>
          </a:solidFill>
        </p:spPr>
        <p:txBody>
          <a:bodyPr anchor="ctr">
            <a:normAutofit/>
          </a:bodyPr>
          <a:lstStyle>
            <a:lvl1pPr marL="0" indent="0" algn="ctr">
              <a:buNone/>
              <a:defRPr sz="32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Insert picture</a:t>
            </a:r>
          </a:p>
        </p:txBody>
      </p:sp>
      <p:sp>
        <p:nvSpPr>
          <p:cNvPr id="15" name="Title 1">
            <a:extLst>
              <a:ext uri="{FF2B5EF4-FFF2-40B4-BE49-F238E27FC236}">
                <a16:creationId xmlns:a16="http://schemas.microsoft.com/office/drawing/2014/main" id="{50BCE4B8-3727-DF42-A4F9-F96FB269C8C3}"/>
              </a:ext>
            </a:extLst>
          </p:cNvPr>
          <p:cNvSpPr>
            <a:spLocks noGrp="1"/>
          </p:cNvSpPr>
          <p:nvPr>
            <p:ph type="title" hasCustomPrompt="1"/>
          </p:nvPr>
        </p:nvSpPr>
        <p:spPr>
          <a:xfrm>
            <a:off x="3657600" y="2170176"/>
            <a:ext cx="7315200" cy="2072640"/>
          </a:xfrm>
        </p:spPr>
        <p:txBody>
          <a:bodyPr wrap="square" lIns="0" rIns="0" anchor="b" anchorCtr="0">
            <a:spAutoFit/>
          </a:bodyPr>
          <a:lstStyle>
            <a:lvl1pPr algn="l">
              <a:lnSpc>
                <a:spcPct val="90000"/>
              </a:lnSpc>
              <a:defRPr sz="6667" b="1" cap="none" baseline="0">
                <a:solidFill>
                  <a:schemeClr val="bg1"/>
                </a:solidFill>
              </a:defRPr>
            </a:lvl1pPr>
          </a:lstStyle>
          <a:p>
            <a:r>
              <a:rPr lang="en-US"/>
              <a:t>Click to add master title style</a:t>
            </a:r>
          </a:p>
        </p:txBody>
      </p:sp>
      <p:sp>
        <p:nvSpPr>
          <p:cNvPr id="16" name="Text Placeholder 37">
            <a:extLst>
              <a:ext uri="{FF2B5EF4-FFF2-40B4-BE49-F238E27FC236}">
                <a16:creationId xmlns:a16="http://schemas.microsoft.com/office/drawing/2014/main" id="{30273B0C-A99F-3A44-9647-0101216BA68C}"/>
              </a:ext>
            </a:extLst>
          </p:cNvPr>
          <p:cNvSpPr>
            <a:spLocks noGrp="1"/>
          </p:cNvSpPr>
          <p:nvPr>
            <p:ph type="body" sz="quarter" idx="10" hasCustomPrompt="1"/>
          </p:nvPr>
        </p:nvSpPr>
        <p:spPr>
          <a:xfrm>
            <a:off x="3657600" y="4267201"/>
            <a:ext cx="7315200" cy="584775"/>
          </a:xfrm>
        </p:spPr>
        <p:txBody>
          <a:bodyPr lIns="0" rIns="0">
            <a:spAutoFit/>
          </a:bodyPr>
          <a:lstStyle>
            <a:lvl1pPr marL="0" indent="0" algn="l">
              <a:buNone/>
              <a:defRPr sz="3200">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Click to edit subtitle</a:t>
            </a:r>
          </a:p>
        </p:txBody>
      </p:sp>
      <p:pic>
        <p:nvPicPr>
          <p:cNvPr id="17" name="Picture 24">
            <a:extLst>
              <a:ext uri="{FF2B5EF4-FFF2-40B4-BE49-F238E27FC236}">
                <a16:creationId xmlns:a16="http://schemas.microsoft.com/office/drawing/2014/main" id="{2D061606-195E-4F4E-9423-86ECD60AA6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657600" y="914401"/>
            <a:ext cx="2438400" cy="390143"/>
          </a:xfrm>
          <a:prstGeom prst="rect">
            <a:avLst/>
          </a:prstGeom>
        </p:spPr>
      </p:pic>
      <p:sp>
        <p:nvSpPr>
          <p:cNvPr id="22" name="Text Placeholder 37">
            <a:extLst>
              <a:ext uri="{FF2B5EF4-FFF2-40B4-BE49-F238E27FC236}">
                <a16:creationId xmlns:a16="http://schemas.microsoft.com/office/drawing/2014/main" id="{6F9618B6-A12E-7041-84F8-A1A3D15FCAA4}"/>
              </a:ext>
            </a:extLst>
          </p:cNvPr>
          <p:cNvSpPr>
            <a:spLocks noGrp="1"/>
          </p:cNvSpPr>
          <p:nvPr>
            <p:ph type="body" sz="quarter" idx="11" hasCustomPrompt="1"/>
          </p:nvPr>
        </p:nvSpPr>
        <p:spPr>
          <a:xfrm>
            <a:off x="3657600" y="5841837"/>
            <a:ext cx="4876800" cy="502766"/>
          </a:xfrm>
        </p:spPr>
        <p:txBody>
          <a:bodyPr wrap="square" lIns="0" rIns="0" anchor="b">
            <a:spAutoFit/>
          </a:bodyPr>
          <a:lstStyle>
            <a:lvl1pPr marL="0" indent="0" algn="l">
              <a:buNone/>
              <a:defRPr sz="2667">
                <a:solidFill>
                  <a:srgbClr val="FFFFFF"/>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a:t>Month dd, </a:t>
            </a:r>
            <a:r>
              <a:rPr lang="en-US" err="1"/>
              <a:t>yyyy</a:t>
            </a:r>
            <a:endParaRPr lang="en-US"/>
          </a:p>
        </p:txBody>
      </p:sp>
      <p:sp>
        <p:nvSpPr>
          <p:cNvPr id="11" name="TextBox 10">
            <a:extLst>
              <a:ext uri="{FF2B5EF4-FFF2-40B4-BE49-F238E27FC236}">
                <a16:creationId xmlns:a16="http://schemas.microsoft.com/office/drawing/2014/main" id="{4924A61C-D65A-194B-A954-B7520F9B8758}"/>
              </a:ext>
            </a:extLst>
          </p:cNvPr>
          <p:cNvSpPr txBox="1"/>
          <p:nvPr userDrawn="1"/>
        </p:nvSpPr>
        <p:spPr>
          <a:xfrm>
            <a:off x="4955867" y="6035041"/>
            <a:ext cx="6011333" cy="256545"/>
          </a:xfrm>
          <a:prstGeom prst="rect">
            <a:avLst/>
          </a:prstGeom>
          <a:noFill/>
        </p:spPr>
        <p:txBody>
          <a:bodyPr wrap="square" rIns="0" rtlCol="0">
            <a:spAutoFit/>
          </a:bodyPr>
          <a:lstStyle/>
          <a:p>
            <a:pPr algn="r"/>
            <a:r>
              <a:rPr lang="en-US" sz="1067" b="0" i="0" dirty="0">
                <a:solidFill>
                  <a:schemeClr val="bg1"/>
                </a:solidFill>
                <a:latin typeface="Arial" panose="020B0604020202020204" pitchFamily="34" charset="0"/>
                <a:cs typeface="Arial" pitchFamily="34" charset="0"/>
              </a:rPr>
              <a:t>Copyright © 2020 HealthEquity, Inc.</a:t>
            </a:r>
            <a:r>
              <a:rPr lang="en-US" sz="1067" b="0" i="0" baseline="0" dirty="0">
                <a:solidFill>
                  <a:schemeClr val="bg1"/>
                </a:solidFill>
                <a:latin typeface="Arial" panose="020B0604020202020204" pitchFamily="34" charset="0"/>
                <a:cs typeface="Arial" pitchFamily="34" charset="0"/>
              </a:rPr>
              <a:t> All rights reserved.</a:t>
            </a:r>
            <a:endParaRPr lang="en-US" sz="1067" b="0" i="0" dirty="0">
              <a:solidFill>
                <a:schemeClr val="bg1"/>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3884369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1"/>
            <a:ext cx="12192000" cy="66670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
        <p:nvSpPr>
          <p:cNvPr id="3" name="Rectangle 2">
            <a:extLst>
              <a:ext uri="{FF2B5EF4-FFF2-40B4-BE49-F238E27FC236}">
                <a16:creationId xmlns:a16="http://schemas.microsoft.com/office/drawing/2014/main" id="{639F6E91-C181-A24B-84D9-6BF8F550D59E}"/>
              </a:ext>
            </a:extLst>
          </p:cNvPr>
          <p:cNvSpPr/>
          <p:nvPr userDrawn="1"/>
        </p:nvSpPr>
        <p:spPr>
          <a:xfrm>
            <a:off x="1" y="1"/>
            <a:ext cx="12191999" cy="42512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
        <p:nvSpPr>
          <p:cNvPr id="5" name="Title 1"/>
          <p:cNvSpPr>
            <a:spLocks noGrp="1"/>
          </p:cNvSpPr>
          <p:nvPr>
            <p:ph type="title" hasCustomPrompt="1"/>
          </p:nvPr>
        </p:nvSpPr>
        <p:spPr>
          <a:xfrm>
            <a:off x="1219200" y="2540371"/>
            <a:ext cx="9753600" cy="1117229"/>
          </a:xfrm>
          <a:noFill/>
        </p:spPr>
        <p:txBody>
          <a:bodyPr wrap="square" lIns="0" tIns="91440" rIns="0" bIns="137160" anchor="b" anchorCtr="0">
            <a:spAutoFit/>
          </a:bodyPr>
          <a:lstStyle>
            <a:lvl1pPr algn="l">
              <a:lnSpc>
                <a:spcPct val="90000"/>
              </a:lnSpc>
              <a:defRPr sz="6400" b="1" cap="none" baseline="0">
                <a:solidFill>
                  <a:schemeClr val="tx2"/>
                </a:solidFill>
              </a:defRPr>
            </a:lvl1pPr>
          </a:lstStyle>
          <a:p>
            <a:r>
              <a:rPr lang="en-US"/>
              <a:t>CLICK TO ADD TITLE</a:t>
            </a:r>
          </a:p>
        </p:txBody>
      </p:sp>
      <p:pic>
        <p:nvPicPr>
          <p:cNvPr id="6" name="Picture 9">
            <a:extLst>
              <a:ext uri="{FF2B5EF4-FFF2-40B4-BE49-F238E27FC236}">
                <a16:creationId xmlns:a16="http://schemas.microsoft.com/office/drawing/2014/main" id="{137B8B3A-8F11-0F40-AE17-35E06F82269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770343" y="6374439"/>
            <a:ext cx="1828800" cy="292608"/>
          </a:xfrm>
          <a:prstGeom prst="rect">
            <a:avLst/>
          </a:prstGeom>
        </p:spPr>
      </p:pic>
    </p:spTree>
    <p:extLst>
      <p:ext uri="{BB962C8B-B14F-4D97-AF65-F5344CB8AC3E}">
        <p14:creationId xmlns:p14="http://schemas.microsoft.com/office/powerpoint/2010/main" val="1073419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 &amp;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10" name="Slide Number Placeholder 5">
            <a:extLst>
              <a:ext uri="{FF2B5EF4-FFF2-40B4-BE49-F238E27FC236}">
                <a16:creationId xmlns:a16="http://schemas.microsoft.com/office/drawing/2014/main" id="{20F5D349-A966-F743-970F-88495CD248BD}"/>
              </a:ext>
            </a:extLst>
          </p:cNvPr>
          <p:cNvSpPr>
            <a:spLocks noGrp="1"/>
          </p:cNvSpPr>
          <p:nvPr>
            <p:ph type="sldNum" sz="quarter" idx="4"/>
          </p:nvPr>
        </p:nvSpPr>
        <p:spPr>
          <a:xfrm>
            <a:off x="588525" y="6307056"/>
            <a:ext cx="500097" cy="365125"/>
          </a:xfrm>
          <a:prstGeom prst="rect">
            <a:avLst/>
          </a:prstGeom>
        </p:spPr>
        <p:txBody>
          <a:bodyPr vert="horz" lIns="91440" tIns="45720" rIns="91440" bIns="45720" rtlCol="0" anchor="ctr"/>
          <a:lstStyle>
            <a:lvl1pPr algn="l">
              <a:defRPr sz="1200" b="0">
                <a:solidFill>
                  <a:schemeClr val="bg1"/>
                </a:solidFill>
              </a:defRPr>
            </a:lvl1pPr>
          </a:lstStyle>
          <a:p>
            <a:fld id="{9DB2B9AF-7C7A-ED4B-8B47-5EFC4C7403E8}" type="slidenum">
              <a:rPr lang="en-US" smtClean="0"/>
              <a:pPr/>
              <a:t>‹#›</a:t>
            </a:fld>
            <a:endParaRPr lang="en-US" dirty="0"/>
          </a:p>
        </p:txBody>
      </p:sp>
      <p:sp>
        <p:nvSpPr>
          <p:cNvPr id="3" name="Content Placeholder 2">
            <a:extLst>
              <a:ext uri="{FF2B5EF4-FFF2-40B4-BE49-F238E27FC236}">
                <a16:creationId xmlns:a16="http://schemas.microsoft.com/office/drawing/2014/main" id="{1A9B9AAE-D8E7-B14D-A6BB-46DA172829A9}"/>
              </a:ext>
            </a:extLst>
          </p:cNvPr>
          <p:cNvSpPr>
            <a:spLocks noGrp="1"/>
          </p:cNvSpPr>
          <p:nvPr>
            <p:ph sz="quarter" idx="10"/>
          </p:nvPr>
        </p:nvSpPr>
        <p:spPr>
          <a:xfrm>
            <a:off x="609600" y="1584960"/>
            <a:ext cx="10972800" cy="4023360"/>
          </a:xfrm>
        </p:spPr>
        <p:txBody>
          <a:bodyPr/>
          <a:lstStyle>
            <a:lvl1pPr>
              <a:defRPr sz="2667">
                <a:solidFill>
                  <a:schemeClr val="tx1"/>
                </a:solidFill>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2A73E5-2E15-D348-9B64-DFF22FFB1A40}"/>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2738306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5" name="Content Placeholder 4">
            <a:extLst>
              <a:ext uri="{FF2B5EF4-FFF2-40B4-BE49-F238E27FC236}">
                <a16:creationId xmlns:a16="http://schemas.microsoft.com/office/drawing/2014/main" id="{070F34B6-DE04-40A8-B4CE-9B0D4EFE8C0A}"/>
              </a:ext>
            </a:extLst>
          </p:cNvPr>
          <p:cNvSpPr>
            <a:spLocks noGrp="1"/>
          </p:cNvSpPr>
          <p:nvPr>
            <p:ph sz="quarter" idx="10"/>
          </p:nvPr>
        </p:nvSpPr>
        <p:spPr>
          <a:xfrm>
            <a:off x="609600" y="1241472"/>
            <a:ext cx="2024063" cy="355600"/>
          </a:xfrm>
        </p:spPr>
        <p:txBody>
          <a:bodyPr/>
          <a:lstStyle>
            <a:lvl1pPr marL="0" indent="0">
              <a:buNone/>
              <a:defRPr/>
            </a:lvl1pPr>
          </a:lstStyle>
          <a:p>
            <a:pPr lvl="0"/>
            <a:endParaRPr lang="en-GB"/>
          </a:p>
        </p:txBody>
      </p:sp>
      <p:sp>
        <p:nvSpPr>
          <p:cNvPr id="9" name="Content Placeholder 4">
            <a:extLst>
              <a:ext uri="{FF2B5EF4-FFF2-40B4-BE49-F238E27FC236}">
                <a16:creationId xmlns:a16="http://schemas.microsoft.com/office/drawing/2014/main" id="{031264C2-9054-450E-B7AA-823B66B85733}"/>
              </a:ext>
            </a:extLst>
          </p:cNvPr>
          <p:cNvSpPr>
            <a:spLocks noGrp="1"/>
          </p:cNvSpPr>
          <p:nvPr>
            <p:ph sz="quarter" idx="11"/>
          </p:nvPr>
        </p:nvSpPr>
        <p:spPr>
          <a:xfrm>
            <a:off x="609599" y="1794263"/>
            <a:ext cx="2024063" cy="355600"/>
          </a:xfrm>
        </p:spPr>
        <p:txBody>
          <a:bodyPr/>
          <a:lstStyle>
            <a:lvl1pPr marL="0" indent="0">
              <a:buNone/>
              <a:defRPr/>
            </a:lvl1pPr>
          </a:lstStyle>
          <a:p>
            <a:pPr lvl="0"/>
            <a:endParaRPr lang="en-GB"/>
          </a:p>
        </p:txBody>
      </p:sp>
      <p:sp>
        <p:nvSpPr>
          <p:cNvPr id="11" name="Content Placeholder 4">
            <a:extLst>
              <a:ext uri="{FF2B5EF4-FFF2-40B4-BE49-F238E27FC236}">
                <a16:creationId xmlns:a16="http://schemas.microsoft.com/office/drawing/2014/main" id="{B6C2DD9D-5D09-4B31-85B4-C821341578D7}"/>
              </a:ext>
            </a:extLst>
          </p:cNvPr>
          <p:cNvSpPr>
            <a:spLocks noGrp="1"/>
          </p:cNvSpPr>
          <p:nvPr>
            <p:ph sz="quarter" idx="12"/>
          </p:nvPr>
        </p:nvSpPr>
        <p:spPr>
          <a:xfrm>
            <a:off x="609599" y="2347054"/>
            <a:ext cx="2024063" cy="355600"/>
          </a:xfrm>
        </p:spPr>
        <p:txBody>
          <a:bodyPr/>
          <a:lstStyle>
            <a:lvl1pPr marL="0" indent="0">
              <a:buNone/>
              <a:defRPr/>
            </a:lvl1pPr>
          </a:lstStyle>
          <a:p>
            <a:pPr lvl="0"/>
            <a:endParaRPr lang="en-GB"/>
          </a:p>
        </p:txBody>
      </p:sp>
      <p:sp>
        <p:nvSpPr>
          <p:cNvPr id="12" name="Content Placeholder 4">
            <a:extLst>
              <a:ext uri="{FF2B5EF4-FFF2-40B4-BE49-F238E27FC236}">
                <a16:creationId xmlns:a16="http://schemas.microsoft.com/office/drawing/2014/main" id="{88403100-F1F1-4FEC-9FE1-CF0BD347FC0F}"/>
              </a:ext>
            </a:extLst>
          </p:cNvPr>
          <p:cNvSpPr>
            <a:spLocks noGrp="1"/>
          </p:cNvSpPr>
          <p:nvPr>
            <p:ph sz="quarter" idx="13"/>
          </p:nvPr>
        </p:nvSpPr>
        <p:spPr>
          <a:xfrm>
            <a:off x="609598" y="2899845"/>
            <a:ext cx="2024063" cy="355600"/>
          </a:xfrm>
        </p:spPr>
        <p:txBody>
          <a:bodyPr/>
          <a:lstStyle>
            <a:lvl1pPr marL="0" indent="0">
              <a:buNone/>
              <a:defRPr/>
            </a:lvl1pPr>
          </a:lstStyle>
          <a:p>
            <a:pPr lvl="0"/>
            <a:endParaRPr lang="en-GB"/>
          </a:p>
        </p:txBody>
      </p:sp>
      <p:sp>
        <p:nvSpPr>
          <p:cNvPr id="13" name="Content Placeholder 4">
            <a:extLst>
              <a:ext uri="{FF2B5EF4-FFF2-40B4-BE49-F238E27FC236}">
                <a16:creationId xmlns:a16="http://schemas.microsoft.com/office/drawing/2014/main" id="{52AB7846-509F-48E8-A1E3-5D2A049A7B35}"/>
              </a:ext>
            </a:extLst>
          </p:cNvPr>
          <p:cNvSpPr>
            <a:spLocks noGrp="1"/>
          </p:cNvSpPr>
          <p:nvPr>
            <p:ph sz="quarter" idx="14"/>
          </p:nvPr>
        </p:nvSpPr>
        <p:spPr>
          <a:xfrm>
            <a:off x="609600" y="3424756"/>
            <a:ext cx="2024063" cy="355600"/>
          </a:xfrm>
        </p:spPr>
        <p:txBody>
          <a:bodyPr/>
          <a:lstStyle>
            <a:lvl1pPr marL="0" indent="0">
              <a:buNone/>
              <a:defRPr/>
            </a:lvl1pPr>
          </a:lstStyle>
          <a:p>
            <a:pPr lvl="0"/>
            <a:endParaRPr lang="en-GB"/>
          </a:p>
        </p:txBody>
      </p:sp>
      <p:sp>
        <p:nvSpPr>
          <p:cNvPr id="14" name="Content Placeholder 4">
            <a:extLst>
              <a:ext uri="{FF2B5EF4-FFF2-40B4-BE49-F238E27FC236}">
                <a16:creationId xmlns:a16="http://schemas.microsoft.com/office/drawing/2014/main" id="{2944F18F-CC29-4DCF-B422-EA838CBD6DEF}"/>
              </a:ext>
            </a:extLst>
          </p:cNvPr>
          <p:cNvSpPr>
            <a:spLocks noGrp="1"/>
          </p:cNvSpPr>
          <p:nvPr>
            <p:ph sz="quarter" idx="15"/>
          </p:nvPr>
        </p:nvSpPr>
        <p:spPr>
          <a:xfrm>
            <a:off x="609599" y="3977547"/>
            <a:ext cx="2024063" cy="355600"/>
          </a:xfrm>
        </p:spPr>
        <p:txBody>
          <a:bodyPr/>
          <a:lstStyle>
            <a:lvl1pPr marL="0" indent="0">
              <a:buNone/>
              <a:defRPr/>
            </a:lvl1pPr>
          </a:lstStyle>
          <a:p>
            <a:pPr lvl="0"/>
            <a:endParaRPr lang="en-GB"/>
          </a:p>
        </p:txBody>
      </p:sp>
      <p:sp>
        <p:nvSpPr>
          <p:cNvPr id="15" name="Content Placeholder 4">
            <a:extLst>
              <a:ext uri="{FF2B5EF4-FFF2-40B4-BE49-F238E27FC236}">
                <a16:creationId xmlns:a16="http://schemas.microsoft.com/office/drawing/2014/main" id="{CEEFD7B1-85D7-4400-8AD3-8A8E4C307D3F}"/>
              </a:ext>
            </a:extLst>
          </p:cNvPr>
          <p:cNvSpPr>
            <a:spLocks noGrp="1"/>
          </p:cNvSpPr>
          <p:nvPr>
            <p:ph sz="quarter" idx="16"/>
          </p:nvPr>
        </p:nvSpPr>
        <p:spPr>
          <a:xfrm>
            <a:off x="609599" y="4530338"/>
            <a:ext cx="2024063" cy="355600"/>
          </a:xfrm>
        </p:spPr>
        <p:txBody>
          <a:bodyPr/>
          <a:lstStyle>
            <a:lvl1pPr marL="0" indent="0">
              <a:buNone/>
              <a:defRPr/>
            </a:lvl1pPr>
          </a:lstStyle>
          <a:p>
            <a:pPr lvl="0"/>
            <a:endParaRPr lang="en-GB"/>
          </a:p>
        </p:txBody>
      </p:sp>
      <p:sp>
        <p:nvSpPr>
          <p:cNvPr id="16" name="Content Placeholder 4">
            <a:extLst>
              <a:ext uri="{FF2B5EF4-FFF2-40B4-BE49-F238E27FC236}">
                <a16:creationId xmlns:a16="http://schemas.microsoft.com/office/drawing/2014/main" id="{A0A11039-F73D-464A-B6EA-B6498E32898A}"/>
              </a:ext>
            </a:extLst>
          </p:cNvPr>
          <p:cNvSpPr>
            <a:spLocks noGrp="1"/>
          </p:cNvSpPr>
          <p:nvPr>
            <p:ph sz="quarter" idx="17"/>
          </p:nvPr>
        </p:nvSpPr>
        <p:spPr>
          <a:xfrm>
            <a:off x="609598" y="5083129"/>
            <a:ext cx="2024063" cy="355600"/>
          </a:xfrm>
        </p:spPr>
        <p:txBody>
          <a:bodyPr/>
          <a:lstStyle>
            <a:lvl1pPr marL="0" indent="0">
              <a:buNone/>
              <a:defRPr/>
            </a:lvl1pPr>
          </a:lstStyle>
          <a:p>
            <a:pPr lvl="0"/>
            <a:endParaRPr lang="en-GB"/>
          </a:p>
        </p:txBody>
      </p:sp>
      <p:sp>
        <p:nvSpPr>
          <p:cNvPr id="17" name="Content Placeholder 4">
            <a:extLst>
              <a:ext uri="{FF2B5EF4-FFF2-40B4-BE49-F238E27FC236}">
                <a16:creationId xmlns:a16="http://schemas.microsoft.com/office/drawing/2014/main" id="{D90C695C-9E13-49E7-AAC1-D4C6C93D5D5A}"/>
              </a:ext>
            </a:extLst>
          </p:cNvPr>
          <p:cNvSpPr>
            <a:spLocks noGrp="1"/>
          </p:cNvSpPr>
          <p:nvPr>
            <p:ph sz="quarter" idx="18"/>
          </p:nvPr>
        </p:nvSpPr>
        <p:spPr>
          <a:xfrm>
            <a:off x="3054824" y="1241472"/>
            <a:ext cx="2024063" cy="355600"/>
          </a:xfrm>
        </p:spPr>
        <p:txBody>
          <a:bodyPr/>
          <a:lstStyle>
            <a:lvl1pPr marL="0" indent="0">
              <a:buNone/>
              <a:defRPr/>
            </a:lvl1pPr>
          </a:lstStyle>
          <a:p>
            <a:pPr lvl="0"/>
            <a:endParaRPr lang="en-GB"/>
          </a:p>
        </p:txBody>
      </p:sp>
      <p:sp>
        <p:nvSpPr>
          <p:cNvPr id="18" name="Content Placeholder 4">
            <a:extLst>
              <a:ext uri="{FF2B5EF4-FFF2-40B4-BE49-F238E27FC236}">
                <a16:creationId xmlns:a16="http://schemas.microsoft.com/office/drawing/2014/main" id="{4E1FC511-200E-4D0B-A189-EEEF81C57F3A}"/>
              </a:ext>
            </a:extLst>
          </p:cNvPr>
          <p:cNvSpPr>
            <a:spLocks noGrp="1"/>
          </p:cNvSpPr>
          <p:nvPr>
            <p:ph sz="quarter" idx="19"/>
          </p:nvPr>
        </p:nvSpPr>
        <p:spPr>
          <a:xfrm>
            <a:off x="3054823" y="1794263"/>
            <a:ext cx="2024063" cy="355600"/>
          </a:xfrm>
        </p:spPr>
        <p:txBody>
          <a:bodyPr/>
          <a:lstStyle>
            <a:lvl1pPr marL="0" indent="0">
              <a:buNone/>
              <a:defRPr/>
            </a:lvl1pPr>
          </a:lstStyle>
          <a:p>
            <a:pPr lvl="0"/>
            <a:endParaRPr lang="en-GB"/>
          </a:p>
        </p:txBody>
      </p:sp>
      <p:sp>
        <p:nvSpPr>
          <p:cNvPr id="19" name="Content Placeholder 4">
            <a:extLst>
              <a:ext uri="{FF2B5EF4-FFF2-40B4-BE49-F238E27FC236}">
                <a16:creationId xmlns:a16="http://schemas.microsoft.com/office/drawing/2014/main" id="{892B8D2D-74CE-4DCA-9D62-4DF285037E2D}"/>
              </a:ext>
            </a:extLst>
          </p:cNvPr>
          <p:cNvSpPr>
            <a:spLocks noGrp="1"/>
          </p:cNvSpPr>
          <p:nvPr>
            <p:ph sz="quarter" idx="20"/>
          </p:nvPr>
        </p:nvSpPr>
        <p:spPr>
          <a:xfrm>
            <a:off x="3054823" y="2347054"/>
            <a:ext cx="2024063" cy="355600"/>
          </a:xfrm>
        </p:spPr>
        <p:txBody>
          <a:bodyPr/>
          <a:lstStyle>
            <a:lvl1pPr marL="0" indent="0">
              <a:buNone/>
              <a:defRPr/>
            </a:lvl1pPr>
          </a:lstStyle>
          <a:p>
            <a:pPr lvl="0"/>
            <a:endParaRPr lang="en-GB"/>
          </a:p>
        </p:txBody>
      </p:sp>
      <p:sp>
        <p:nvSpPr>
          <p:cNvPr id="20" name="Content Placeholder 4">
            <a:extLst>
              <a:ext uri="{FF2B5EF4-FFF2-40B4-BE49-F238E27FC236}">
                <a16:creationId xmlns:a16="http://schemas.microsoft.com/office/drawing/2014/main" id="{EA4B56C8-6102-45B2-B4DB-B7C5014C766D}"/>
              </a:ext>
            </a:extLst>
          </p:cNvPr>
          <p:cNvSpPr>
            <a:spLocks noGrp="1"/>
          </p:cNvSpPr>
          <p:nvPr>
            <p:ph sz="quarter" idx="21"/>
          </p:nvPr>
        </p:nvSpPr>
        <p:spPr>
          <a:xfrm>
            <a:off x="3054822" y="2899845"/>
            <a:ext cx="2024063" cy="355600"/>
          </a:xfrm>
        </p:spPr>
        <p:txBody>
          <a:bodyPr/>
          <a:lstStyle>
            <a:lvl1pPr marL="0" indent="0">
              <a:buNone/>
              <a:defRPr/>
            </a:lvl1pPr>
          </a:lstStyle>
          <a:p>
            <a:pPr lvl="0"/>
            <a:endParaRPr lang="en-GB"/>
          </a:p>
        </p:txBody>
      </p:sp>
      <p:sp>
        <p:nvSpPr>
          <p:cNvPr id="21" name="Content Placeholder 4">
            <a:extLst>
              <a:ext uri="{FF2B5EF4-FFF2-40B4-BE49-F238E27FC236}">
                <a16:creationId xmlns:a16="http://schemas.microsoft.com/office/drawing/2014/main" id="{7B60277E-0185-47DE-9EE3-2F0ABD7251FA}"/>
              </a:ext>
            </a:extLst>
          </p:cNvPr>
          <p:cNvSpPr>
            <a:spLocks noGrp="1"/>
          </p:cNvSpPr>
          <p:nvPr>
            <p:ph sz="quarter" idx="22"/>
          </p:nvPr>
        </p:nvSpPr>
        <p:spPr>
          <a:xfrm>
            <a:off x="3054824" y="3424756"/>
            <a:ext cx="2024063" cy="355600"/>
          </a:xfrm>
        </p:spPr>
        <p:txBody>
          <a:bodyPr/>
          <a:lstStyle>
            <a:lvl1pPr marL="0" indent="0">
              <a:buNone/>
              <a:defRPr/>
            </a:lvl1pPr>
          </a:lstStyle>
          <a:p>
            <a:pPr lvl="0"/>
            <a:endParaRPr lang="en-GB"/>
          </a:p>
        </p:txBody>
      </p:sp>
      <p:sp>
        <p:nvSpPr>
          <p:cNvPr id="22" name="Content Placeholder 4">
            <a:extLst>
              <a:ext uri="{FF2B5EF4-FFF2-40B4-BE49-F238E27FC236}">
                <a16:creationId xmlns:a16="http://schemas.microsoft.com/office/drawing/2014/main" id="{A9F94D56-BCEB-459B-8478-A95549C92929}"/>
              </a:ext>
            </a:extLst>
          </p:cNvPr>
          <p:cNvSpPr>
            <a:spLocks noGrp="1"/>
          </p:cNvSpPr>
          <p:nvPr>
            <p:ph sz="quarter" idx="23"/>
          </p:nvPr>
        </p:nvSpPr>
        <p:spPr>
          <a:xfrm>
            <a:off x="3054823" y="3977547"/>
            <a:ext cx="2024063" cy="355600"/>
          </a:xfrm>
        </p:spPr>
        <p:txBody>
          <a:bodyPr/>
          <a:lstStyle>
            <a:lvl1pPr marL="0" indent="0">
              <a:buNone/>
              <a:defRPr/>
            </a:lvl1pPr>
          </a:lstStyle>
          <a:p>
            <a:pPr lvl="0"/>
            <a:endParaRPr lang="en-GB"/>
          </a:p>
        </p:txBody>
      </p:sp>
      <p:sp>
        <p:nvSpPr>
          <p:cNvPr id="23" name="Content Placeholder 4">
            <a:extLst>
              <a:ext uri="{FF2B5EF4-FFF2-40B4-BE49-F238E27FC236}">
                <a16:creationId xmlns:a16="http://schemas.microsoft.com/office/drawing/2014/main" id="{E15ADC9E-6554-4563-B3AC-2D81EE4D107C}"/>
              </a:ext>
            </a:extLst>
          </p:cNvPr>
          <p:cNvSpPr>
            <a:spLocks noGrp="1"/>
          </p:cNvSpPr>
          <p:nvPr>
            <p:ph sz="quarter" idx="24"/>
          </p:nvPr>
        </p:nvSpPr>
        <p:spPr>
          <a:xfrm>
            <a:off x="3054823" y="4530338"/>
            <a:ext cx="2024063" cy="355600"/>
          </a:xfrm>
        </p:spPr>
        <p:txBody>
          <a:bodyPr/>
          <a:lstStyle>
            <a:lvl1pPr marL="0" indent="0">
              <a:buNone/>
              <a:defRPr/>
            </a:lvl1pPr>
          </a:lstStyle>
          <a:p>
            <a:pPr lvl="0"/>
            <a:endParaRPr lang="en-GB"/>
          </a:p>
        </p:txBody>
      </p:sp>
      <p:sp>
        <p:nvSpPr>
          <p:cNvPr id="24" name="Content Placeholder 4">
            <a:extLst>
              <a:ext uri="{FF2B5EF4-FFF2-40B4-BE49-F238E27FC236}">
                <a16:creationId xmlns:a16="http://schemas.microsoft.com/office/drawing/2014/main" id="{CCE00301-C67A-4288-8C61-3E91B829FA3E}"/>
              </a:ext>
            </a:extLst>
          </p:cNvPr>
          <p:cNvSpPr>
            <a:spLocks noGrp="1"/>
          </p:cNvSpPr>
          <p:nvPr>
            <p:ph sz="quarter" idx="25"/>
          </p:nvPr>
        </p:nvSpPr>
        <p:spPr>
          <a:xfrm>
            <a:off x="3054822" y="5083129"/>
            <a:ext cx="2024063" cy="355600"/>
          </a:xfrm>
        </p:spPr>
        <p:txBody>
          <a:bodyPr/>
          <a:lstStyle>
            <a:lvl1pPr marL="0" indent="0">
              <a:buNone/>
              <a:defRPr/>
            </a:lvl1pPr>
          </a:lstStyle>
          <a:p>
            <a:pPr lvl="0"/>
            <a:endParaRPr lang="en-GB"/>
          </a:p>
        </p:txBody>
      </p:sp>
      <p:sp>
        <p:nvSpPr>
          <p:cNvPr id="25" name="Slide Number Placeholder 2">
            <a:extLst>
              <a:ext uri="{FF2B5EF4-FFF2-40B4-BE49-F238E27FC236}">
                <a16:creationId xmlns:a16="http://schemas.microsoft.com/office/drawing/2014/main" id="{4C5DEC20-756B-4803-B352-9E08BAC0AAD7}"/>
              </a:ext>
              <a:ext uri="{C183D7F6-B498-43B3-948B-1728B52AA6E4}">
                <adec:decorative xmlns:adec="http://schemas.microsoft.com/office/drawing/2017/decorative" val="1"/>
              </a:ext>
            </a:extLst>
          </p:cNvPr>
          <p:cNvSpPr>
            <a:spLocks noGrp="1"/>
          </p:cNvSpPr>
          <p:nvPr>
            <p:ph type="sldNum" sz="quarter" idx="4294967295"/>
          </p:nvPr>
        </p:nvSpPr>
        <p:spPr>
          <a:xfrm>
            <a:off x="0" y="6307138"/>
            <a:ext cx="50006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B2B9AF-7C7A-ED4B-8B47-5EFC4C7403E8}"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aphicFrame>
        <p:nvGraphicFramePr>
          <p:cNvPr id="29" name="Table 28">
            <a:extLst>
              <a:ext uri="{FF2B5EF4-FFF2-40B4-BE49-F238E27FC236}">
                <a16:creationId xmlns:a16="http://schemas.microsoft.com/office/drawing/2014/main" id="{BBA20E72-AC25-4F1E-A09E-5C67F397BAD2}"/>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402355936"/>
              </p:ext>
            </p:extLst>
          </p:nvPr>
        </p:nvGraphicFramePr>
        <p:xfrm>
          <a:off x="588523" y="2398480"/>
          <a:ext cx="3028497" cy="3573170"/>
        </p:xfrm>
        <a:graphic>
          <a:graphicData uri="http://schemas.openxmlformats.org/drawingml/2006/table">
            <a:tbl>
              <a:tblPr firstRow="1" bandRow="1">
                <a:tableStyleId>{5C22544A-7EE6-4342-B048-85BDC9FD1C3A}</a:tableStyleId>
              </a:tblPr>
              <a:tblGrid>
                <a:gridCol w="3028497">
                  <a:extLst>
                    <a:ext uri="{9D8B030D-6E8A-4147-A177-3AD203B41FA5}">
                      <a16:colId xmlns:a16="http://schemas.microsoft.com/office/drawing/2014/main" val="3875472367"/>
                    </a:ext>
                  </a:extLst>
                </a:gridCol>
              </a:tblGrid>
              <a:tr h="413098">
                <a:tc>
                  <a:txBody>
                    <a:bodyPr/>
                    <a:lstStyle/>
                    <a:p>
                      <a:endParaRPr lang="en-US" sz="17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090125"/>
                  </a:ext>
                </a:extLst>
              </a:tr>
              <a:tr h="601556">
                <a:tc>
                  <a:txBody>
                    <a:bodyPr/>
                    <a:lstStyle/>
                    <a:p>
                      <a:endParaRPr lang="en-US" sz="14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651311"/>
                  </a:ext>
                </a:extLst>
              </a:tr>
              <a:tr h="601556">
                <a:tc>
                  <a:txBody>
                    <a:bodyPr/>
                    <a:lstStyle/>
                    <a:p>
                      <a:endParaRPr lang="en-US" sz="14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6450325"/>
                  </a:ext>
                </a:extLst>
              </a:tr>
              <a:tr h="601556">
                <a:tc>
                  <a:txBody>
                    <a:bodyPr/>
                    <a:lstStyle/>
                    <a:p>
                      <a:endParaRPr lang="en-US" sz="14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271544"/>
                  </a:ext>
                </a:extLst>
              </a:tr>
              <a:tr h="677702">
                <a:tc>
                  <a:txBody>
                    <a:bodyPr/>
                    <a:lstStyle/>
                    <a:p>
                      <a:endParaRPr lang="en-US" sz="17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859316"/>
                  </a:ext>
                </a:extLst>
              </a:tr>
              <a:tr h="677702">
                <a:tc>
                  <a:txBody>
                    <a:bodyPr/>
                    <a:lstStyle/>
                    <a:p>
                      <a:endParaRPr lang="en-US" sz="1400" b="0" i="0" dirty="0">
                        <a:solidFill>
                          <a:schemeClr val="tx1"/>
                        </a:solidFill>
                        <a:latin typeface="+mn-lt"/>
                      </a:endParaRPr>
                    </a:p>
                  </a:txBody>
                  <a:tcPr marT="15544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0215483"/>
                  </a:ext>
                </a:extLst>
              </a:tr>
            </a:tbl>
          </a:graphicData>
        </a:graphic>
      </p:graphicFrame>
    </p:spTree>
    <p:extLst>
      <p:ext uri="{BB962C8B-B14F-4D97-AF65-F5344CB8AC3E}">
        <p14:creationId xmlns:p14="http://schemas.microsoft.com/office/powerpoint/2010/main" val="2420813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5" name="Content Placeholder 4">
            <a:extLst>
              <a:ext uri="{FF2B5EF4-FFF2-40B4-BE49-F238E27FC236}">
                <a16:creationId xmlns:a16="http://schemas.microsoft.com/office/drawing/2014/main" id="{A78059C9-A42A-4867-97E4-839B8A5A83A2}"/>
              </a:ext>
            </a:extLst>
          </p:cNvPr>
          <p:cNvSpPr>
            <a:spLocks noGrp="1"/>
          </p:cNvSpPr>
          <p:nvPr>
            <p:ph sz="quarter" idx="10"/>
          </p:nvPr>
        </p:nvSpPr>
        <p:spPr>
          <a:xfrm>
            <a:off x="409575" y="1419225"/>
            <a:ext cx="2143125" cy="355600"/>
          </a:xfrm>
        </p:spPr>
        <p:txBody>
          <a:bodyPr/>
          <a:lstStyle>
            <a:lvl1pPr marL="0" indent="0">
              <a:buNone/>
              <a:defRPr/>
            </a:lvl1pPr>
          </a:lstStyle>
          <a:p>
            <a:pPr lvl="0"/>
            <a:endParaRPr lang="en-GB"/>
          </a:p>
        </p:txBody>
      </p:sp>
      <p:sp>
        <p:nvSpPr>
          <p:cNvPr id="9" name="Content Placeholder 4">
            <a:extLst>
              <a:ext uri="{FF2B5EF4-FFF2-40B4-BE49-F238E27FC236}">
                <a16:creationId xmlns:a16="http://schemas.microsoft.com/office/drawing/2014/main" id="{CC97F3D0-C9F3-4E0B-949D-FF3A3E91A177}"/>
              </a:ext>
            </a:extLst>
          </p:cNvPr>
          <p:cNvSpPr>
            <a:spLocks noGrp="1"/>
          </p:cNvSpPr>
          <p:nvPr>
            <p:ph sz="quarter" idx="11"/>
          </p:nvPr>
        </p:nvSpPr>
        <p:spPr>
          <a:xfrm>
            <a:off x="409575" y="1962728"/>
            <a:ext cx="2143125" cy="355600"/>
          </a:xfrm>
        </p:spPr>
        <p:txBody>
          <a:bodyPr/>
          <a:lstStyle>
            <a:lvl1pPr marL="0" indent="0">
              <a:buNone/>
              <a:defRPr/>
            </a:lvl1pPr>
          </a:lstStyle>
          <a:p>
            <a:pPr lvl="0"/>
            <a:endParaRPr lang="en-GB"/>
          </a:p>
        </p:txBody>
      </p:sp>
      <p:sp>
        <p:nvSpPr>
          <p:cNvPr id="11" name="Content Placeholder 4">
            <a:extLst>
              <a:ext uri="{FF2B5EF4-FFF2-40B4-BE49-F238E27FC236}">
                <a16:creationId xmlns:a16="http://schemas.microsoft.com/office/drawing/2014/main" id="{D72C78ED-03D8-4C86-AAB2-6517E0665CA9}"/>
              </a:ext>
            </a:extLst>
          </p:cNvPr>
          <p:cNvSpPr>
            <a:spLocks noGrp="1"/>
          </p:cNvSpPr>
          <p:nvPr>
            <p:ph sz="quarter" idx="12"/>
          </p:nvPr>
        </p:nvSpPr>
        <p:spPr>
          <a:xfrm>
            <a:off x="409575" y="2373156"/>
            <a:ext cx="2143125" cy="355600"/>
          </a:xfrm>
        </p:spPr>
        <p:txBody>
          <a:bodyPr/>
          <a:lstStyle>
            <a:lvl1pPr marL="0" indent="0">
              <a:buNone/>
              <a:defRPr/>
            </a:lvl1pPr>
          </a:lstStyle>
          <a:p>
            <a:pPr lvl="0"/>
            <a:endParaRPr lang="en-GB"/>
          </a:p>
        </p:txBody>
      </p:sp>
      <p:sp>
        <p:nvSpPr>
          <p:cNvPr id="12" name="Content Placeholder 4">
            <a:extLst>
              <a:ext uri="{FF2B5EF4-FFF2-40B4-BE49-F238E27FC236}">
                <a16:creationId xmlns:a16="http://schemas.microsoft.com/office/drawing/2014/main" id="{B685022D-C390-4617-AC4E-A5FACA76EB3D}"/>
              </a:ext>
            </a:extLst>
          </p:cNvPr>
          <p:cNvSpPr>
            <a:spLocks noGrp="1"/>
          </p:cNvSpPr>
          <p:nvPr>
            <p:ph sz="quarter" idx="13"/>
          </p:nvPr>
        </p:nvSpPr>
        <p:spPr>
          <a:xfrm>
            <a:off x="409575" y="2916659"/>
            <a:ext cx="2143125" cy="355600"/>
          </a:xfrm>
        </p:spPr>
        <p:txBody>
          <a:bodyPr/>
          <a:lstStyle>
            <a:lvl1pPr marL="0" indent="0">
              <a:buNone/>
              <a:defRPr/>
            </a:lvl1pPr>
          </a:lstStyle>
          <a:p>
            <a:pPr lvl="0"/>
            <a:endParaRPr lang="en-GB"/>
          </a:p>
        </p:txBody>
      </p:sp>
      <p:sp>
        <p:nvSpPr>
          <p:cNvPr id="13" name="Content Placeholder 4">
            <a:extLst>
              <a:ext uri="{FF2B5EF4-FFF2-40B4-BE49-F238E27FC236}">
                <a16:creationId xmlns:a16="http://schemas.microsoft.com/office/drawing/2014/main" id="{1BDCA714-E53C-4775-8E7B-C54A2A5CF4B8}"/>
              </a:ext>
            </a:extLst>
          </p:cNvPr>
          <p:cNvSpPr>
            <a:spLocks noGrp="1"/>
          </p:cNvSpPr>
          <p:nvPr>
            <p:ph sz="quarter" idx="14"/>
          </p:nvPr>
        </p:nvSpPr>
        <p:spPr>
          <a:xfrm>
            <a:off x="409575" y="3407942"/>
            <a:ext cx="2143125" cy="355600"/>
          </a:xfrm>
        </p:spPr>
        <p:txBody>
          <a:bodyPr/>
          <a:lstStyle>
            <a:lvl1pPr marL="0" indent="0">
              <a:buNone/>
              <a:defRPr/>
            </a:lvl1pPr>
          </a:lstStyle>
          <a:p>
            <a:pPr lvl="0"/>
            <a:endParaRPr lang="en-GB"/>
          </a:p>
        </p:txBody>
      </p:sp>
      <p:sp>
        <p:nvSpPr>
          <p:cNvPr id="14" name="Content Placeholder 4">
            <a:extLst>
              <a:ext uri="{FF2B5EF4-FFF2-40B4-BE49-F238E27FC236}">
                <a16:creationId xmlns:a16="http://schemas.microsoft.com/office/drawing/2014/main" id="{86596FE4-828E-4143-8BA6-7238ABABEAAA}"/>
              </a:ext>
            </a:extLst>
          </p:cNvPr>
          <p:cNvSpPr>
            <a:spLocks noGrp="1"/>
          </p:cNvSpPr>
          <p:nvPr>
            <p:ph sz="quarter" idx="15"/>
          </p:nvPr>
        </p:nvSpPr>
        <p:spPr>
          <a:xfrm>
            <a:off x="409575" y="3951445"/>
            <a:ext cx="2143125" cy="355600"/>
          </a:xfrm>
        </p:spPr>
        <p:txBody>
          <a:bodyPr/>
          <a:lstStyle>
            <a:lvl1pPr marL="0" indent="0">
              <a:buNone/>
              <a:defRPr/>
            </a:lvl1pPr>
          </a:lstStyle>
          <a:p>
            <a:pPr lvl="0"/>
            <a:endParaRPr lang="en-GB"/>
          </a:p>
        </p:txBody>
      </p:sp>
      <p:sp>
        <p:nvSpPr>
          <p:cNvPr id="15" name="Content Placeholder 4">
            <a:extLst>
              <a:ext uri="{FF2B5EF4-FFF2-40B4-BE49-F238E27FC236}">
                <a16:creationId xmlns:a16="http://schemas.microsoft.com/office/drawing/2014/main" id="{9968F7EB-E7E7-4C68-ABA7-4C9FAE4C8AF8}"/>
              </a:ext>
            </a:extLst>
          </p:cNvPr>
          <p:cNvSpPr>
            <a:spLocks noGrp="1"/>
          </p:cNvSpPr>
          <p:nvPr>
            <p:ph sz="quarter" idx="16"/>
          </p:nvPr>
        </p:nvSpPr>
        <p:spPr>
          <a:xfrm>
            <a:off x="409575" y="4361873"/>
            <a:ext cx="2143125" cy="355600"/>
          </a:xfrm>
        </p:spPr>
        <p:txBody>
          <a:bodyPr/>
          <a:lstStyle>
            <a:lvl1pPr marL="0" indent="0">
              <a:buNone/>
              <a:defRPr/>
            </a:lvl1pPr>
          </a:lstStyle>
          <a:p>
            <a:pPr lvl="0"/>
            <a:endParaRPr lang="en-GB"/>
          </a:p>
        </p:txBody>
      </p:sp>
      <p:sp>
        <p:nvSpPr>
          <p:cNvPr id="16" name="Content Placeholder 4">
            <a:extLst>
              <a:ext uri="{FF2B5EF4-FFF2-40B4-BE49-F238E27FC236}">
                <a16:creationId xmlns:a16="http://schemas.microsoft.com/office/drawing/2014/main" id="{39D89911-42FE-4FC2-A19A-3C033729D958}"/>
              </a:ext>
            </a:extLst>
          </p:cNvPr>
          <p:cNvSpPr>
            <a:spLocks noGrp="1"/>
          </p:cNvSpPr>
          <p:nvPr>
            <p:ph sz="quarter" idx="17"/>
          </p:nvPr>
        </p:nvSpPr>
        <p:spPr>
          <a:xfrm>
            <a:off x="409575" y="4905376"/>
            <a:ext cx="2143125" cy="355600"/>
          </a:xfrm>
        </p:spPr>
        <p:txBody>
          <a:bodyPr/>
          <a:lstStyle>
            <a:lvl1pPr marL="0" indent="0">
              <a:buNone/>
              <a:defRPr/>
            </a:lvl1pPr>
          </a:lstStyle>
          <a:p>
            <a:pPr lvl="0"/>
            <a:endParaRPr lang="en-GB"/>
          </a:p>
        </p:txBody>
      </p:sp>
      <p:sp>
        <p:nvSpPr>
          <p:cNvPr id="17" name="Content Placeholder 4">
            <a:extLst>
              <a:ext uri="{FF2B5EF4-FFF2-40B4-BE49-F238E27FC236}">
                <a16:creationId xmlns:a16="http://schemas.microsoft.com/office/drawing/2014/main" id="{73A1D0D7-5D41-4158-99C0-96D51556A341}"/>
              </a:ext>
            </a:extLst>
          </p:cNvPr>
          <p:cNvSpPr>
            <a:spLocks noGrp="1"/>
          </p:cNvSpPr>
          <p:nvPr>
            <p:ph sz="quarter" idx="18"/>
          </p:nvPr>
        </p:nvSpPr>
        <p:spPr>
          <a:xfrm>
            <a:off x="2827504" y="1419225"/>
            <a:ext cx="2143125" cy="355600"/>
          </a:xfrm>
        </p:spPr>
        <p:txBody>
          <a:bodyPr/>
          <a:lstStyle>
            <a:lvl1pPr marL="0" indent="0">
              <a:buNone/>
              <a:defRPr/>
            </a:lvl1pPr>
          </a:lstStyle>
          <a:p>
            <a:pPr lvl="0"/>
            <a:endParaRPr lang="en-GB"/>
          </a:p>
        </p:txBody>
      </p:sp>
      <p:sp>
        <p:nvSpPr>
          <p:cNvPr id="18" name="Content Placeholder 4">
            <a:extLst>
              <a:ext uri="{FF2B5EF4-FFF2-40B4-BE49-F238E27FC236}">
                <a16:creationId xmlns:a16="http://schemas.microsoft.com/office/drawing/2014/main" id="{EF80D866-A424-42ED-B2C4-4E772817852D}"/>
              </a:ext>
            </a:extLst>
          </p:cNvPr>
          <p:cNvSpPr>
            <a:spLocks noGrp="1"/>
          </p:cNvSpPr>
          <p:nvPr>
            <p:ph sz="quarter" idx="19"/>
          </p:nvPr>
        </p:nvSpPr>
        <p:spPr>
          <a:xfrm>
            <a:off x="2827504" y="1962728"/>
            <a:ext cx="2143125" cy="355600"/>
          </a:xfrm>
        </p:spPr>
        <p:txBody>
          <a:bodyPr/>
          <a:lstStyle>
            <a:lvl1pPr marL="0" indent="0">
              <a:buNone/>
              <a:defRPr/>
            </a:lvl1pPr>
          </a:lstStyle>
          <a:p>
            <a:pPr lvl="0"/>
            <a:endParaRPr lang="en-GB"/>
          </a:p>
        </p:txBody>
      </p:sp>
      <p:sp>
        <p:nvSpPr>
          <p:cNvPr id="19" name="Content Placeholder 4">
            <a:extLst>
              <a:ext uri="{FF2B5EF4-FFF2-40B4-BE49-F238E27FC236}">
                <a16:creationId xmlns:a16="http://schemas.microsoft.com/office/drawing/2014/main" id="{AFCE00EC-DEFD-4508-9BF5-4F35E95D0D63}"/>
              </a:ext>
            </a:extLst>
          </p:cNvPr>
          <p:cNvSpPr>
            <a:spLocks noGrp="1"/>
          </p:cNvSpPr>
          <p:nvPr>
            <p:ph sz="quarter" idx="20"/>
          </p:nvPr>
        </p:nvSpPr>
        <p:spPr>
          <a:xfrm>
            <a:off x="2827504" y="2373156"/>
            <a:ext cx="2143125" cy="355600"/>
          </a:xfrm>
        </p:spPr>
        <p:txBody>
          <a:bodyPr/>
          <a:lstStyle>
            <a:lvl1pPr marL="0" indent="0">
              <a:buNone/>
              <a:defRPr/>
            </a:lvl1pPr>
          </a:lstStyle>
          <a:p>
            <a:pPr lvl="0"/>
            <a:endParaRPr lang="en-GB"/>
          </a:p>
        </p:txBody>
      </p:sp>
      <p:sp>
        <p:nvSpPr>
          <p:cNvPr id="20" name="Content Placeholder 4">
            <a:extLst>
              <a:ext uri="{FF2B5EF4-FFF2-40B4-BE49-F238E27FC236}">
                <a16:creationId xmlns:a16="http://schemas.microsoft.com/office/drawing/2014/main" id="{A981C6B6-952F-4F5C-950B-30316399CCB1}"/>
              </a:ext>
            </a:extLst>
          </p:cNvPr>
          <p:cNvSpPr>
            <a:spLocks noGrp="1"/>
          </p:cNvSpPr>
          <p:nvPr>
            <p:ph sz="quarter" idx="21"/>
          </p:nvPr>
        </p:nvSpPr>
        <p:spPr>
          <a:xfrm>
            <a:off x="2827504" y="2916659"/>
            <a:ext cx="2143125" cy="355600"/>
          </a:xfrm>
        </p:spPr>
        <p:txBody>
          <a:bodyPr/>
          <a:lstStyle>
            <a:lvl1pPr marL="0" indent="0">
              <a:buNone/>
              <a:defRPr/>
            </a:lvl1pPr>
          </a:lstStyle>
          <a:p>
            <a:pPr lvl="0"/>
            <a:endParaRPr lang="en-GB"/>
          </a:p>
        </p:txBody>
      </p:sp>
      <p:sp>
        <p:nvSpPr>
          <p:cNvPr id="21" name="Content Placeholder 4">
            <a:extLst>
              <a:ext uri="{FF2B5EF4-FFF2-40B4-BE49-F238E27FC236}">
                <a16:creationId xmlns:a16="http://schemas.microsoft.com/office/drawing/2014/main" id="{F393E378-C46D-4C9C-81D8-22166BE680D9}"/>
              </a:ext>
            </a:extLst>
          </p:cNvPr>
          <p:cNvSpPr>
            <a:spLocks noGrp="1"/>
          </p:cNvSpPr>
          <p:nvPr>
            <p:ph sz="quarter" idx="22"/>
          </p:nvPr>
        </p:nvSpPr>
        <p:spPr>
          <a:xfrm>
            <a:off x="2827504" y="3407942"/>
            <a:ext cx="2143125" cy="355600"/>
          </a:xfrm>
        </p:spPr>
        <p:txBody>
          <a:bodyPr/>
          <a:lstStyle>
            <a:lvl1pPr marL="0" indent="0">
              <a:buNone/>
              <a:defRPr/>
            </a:lvl1pPr>
          </a:lstStyle>
          <a:p>
            <a:pPr lvl="0"/>
            <a:endParaRPr lang="en-GB"/>
          </a:p>
        </p:txBody>
      </p:sp>
      <p:sp>
        <p:nvSpPr>
          <p:cNvPr id="22" name="Content Placeholder 4">
            <a:extLst>
              <a:ext uri="{FF2B5EF4-FFF2-40B4-BE49-F238E27FC236}">
                <a16:creationId xmlns:a16="http://schemas.microsoft.com/office/drawing/2014/main" id="{E9DDE6B4-0D83-437C-8B86-BC3E920BC1A2}"/>
              </a:ext>
            </a:extLst>
          </p:cNvPr>
          <p:cNvSpPr>
            <a:spLocks noGrp="1"/>
          </p:cNvSpPr>
          <p:nvPr>
            <p:ph sz="quarter" idx="23"/>
          </p:nvPr>
        </p:nvSpPr>
        <p:spPr>
          <a:xfrm>
            <a:off x="2827504" y="3951445"/>
            <a:ext cx="2143125" cy="355600"/>
          </a:xfrm>
        </p:spPr>
        <p:txBody>
          <a:bodyPr/>
          <a:lstStyle>
            <a:lvl1pPr marL="0" indent="0">
              <a:buNone/>
              <a:defRPr/>
            </a:lvl1pPr>
          </a:lstStyle>
          <a:p>
            <a:pPr lvl="0"/>
            <a:endParaRPr lang="en-GB"/>
          </a:p>
        </p:txBody>
      </p:sp>
      <p:sp>
        <p:nvSpPr>
          <p:cNvPr id="23" name="Content Placeholder 4">
            <a:extLst>
              <a:ext uri="{FF2B5EF4-FFF2-40B4-BE49-F238E27FC236}">
                <a16:creationId xmlns:a16="http://schemas.microsoft.com/office/drawing/2014/main" id="{66AAFD99-8960-4B90-AE0A-8D6F6AF92E41}"/>
              </a:ext>
            </a:extLst>
          </p:cNvPr>
          <p:cNvSpPr>
            <a:spLocks noGrp="1"/>
          </p:cNvSpPr>
          <p:nvPr>
            <p:ph sz="quarter" idx="24"/>
          </p:nvPr>
        </p:nvSpPr>
        <p:spPr>
          <a:xfrm>
            <a:off x="2827504" y="4361873"/>
            <a:ext cx="2143125" cy="355600"/>
          </a:xfrm>
        </p:spPr>
        <p:txBody>
          <a:bodyPr/>
          <a:lstStyle>
            <a:lvl1pPr marL="0" indent="0">
              <a:buNone/>
              <a:defRPr/>
            </a:lvl1pPr>
          </a:lstStyle>
          <a:p>
            <a:pPr lvl="0"/>
            <a:endParaRPr lang="en-GB"/>
          </a:p>
        </p:txBody>
      </p:sp>
      <p:sp>
        <p:nvSpPr>
          <p:cNvPr id="24" name="Content Placeholder 4">
            <a:extLst>
              <a:ext uri="{FF2B5EF4-FFF2-40B4-BE49-F238E27FC236}">
                <a16:creationId xmlns:a16="http://schemas.microsoft.com/office/drawing/2014/main" id="{1A4B80E4-A9FC-44EB-AD17-E31931DA7375}"/>
              </a:ext>
            </a:extLst>
          </p:cNvPr>
          <p:cNvSpPr>
            <a:spLocks noGrp="1"/>
          </p:cNvSpPr>
          <p:nvPr>
            <p:ph sz="quarter" idx="25"/>
          </p:nvPr>
        </p:nvSpPr>
        <p:spPr>
          <a:xfrm>
            <a:off x="2827504" y="4905376"/>
            <a:ext cx="2143125" cy="355600"/>
          </a:xfrm>
        </p:spPr>
        <p:txBody>
          <a:bodyPr/>
          <a:lstStyle>
            <a:lvl1pPr marL="0" indent="0">
              <a:buNone/>
              <a:defRPr/>
            </a:lvl1pPr>
          </a:lstStyle>
          <a:p>
            <a:pPr lvl="0"/>
            <a:endParaRPr lang="en-GB"/>
          </a:p>
        </p:txBody>
      </p:sp>
      <p:sp>
        <p:nvSpPr>
          <p:cNvPr id="25" name="Slide Number Placeholder 2">
            <a:extLst>
              <a:ext uri="{FF2B5EF4-FFF2-40B4-BE49-F238E27FC236}">
                <a16:creationId xmlns:a16="http://schemas.microsoft.com/office/drawing/2014/main" id="{279FB5A6-6B65-4549-8C10-B88B9FFBDDDF}"/>
              </a:ext>
              <a:ext uri="{C183D7F6-B498-43B3-948B-1728B52AA6E4}">
                <adec:decorative xmlns:adec="http://schemas.microsoft.com/office/drawing/2017/decorative" val="1"/>
              </a:ext>
            </a:extLst>
          </p:cNvPr>
          <p:cNvSpPr>
            <a:spLocks noGrp="1"/>
          </p:cNvSpPr>
          <p:nvPr>
            <p:ph type="sldNum" sz="quarter" idx="4294967295"/>
          </p:nvPr>
        </p:nvSpPr>
        <p:spPr>
          <a:xfrm>
            <a:off x="0" y="6307138"/>
            <a:ext cx="500063" cy="365125"/>
          </a:xfrm>
        </p:spPr>
        <p:txBody>
          <a:bodyPr/>
          <a:lstStyle/>
          <a:p>
            <a:fld id="{9DB2B9AF-7C7A-ED4B-8B47-5EFC4C7403E8}" type="slidenum">
              <a:rPr lang="en-US" smtClean="0"/>
              <a:pPr/>
              <a:t>‹#›</a:t>
            </a:fld>
            <a:endParaRPr lang="en-US" dirty="0"/>
          </a:p>
        </p:txBody>
      </p:sp>
      <p:graphicFrame>
        <p:nvGraphicFramePr>
          <p:cNvPr id="29" name="Table 28">
            <a:extLst>
              <a:ext uri="{FF2B5EF4-FFF2-40B4-BE49-F238E27FC236}">
                <a16:creationId xmlns:a16="http://schemas.microsoft.com/office/drawing/2014/main" id="{E0A1EE3F-B2DB-4133-AC05-B17E370B0552}"/>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801441179"/>
              </p:ext>
            </p:extLst>
          </p:nvPr>
        </p:nvGraphicFramePr>
        <p:xfrm>
          <a:off x="588523" y="2398480"/>
          <a:ext cx="3028497" cy="3573170"/>
        </p:xfrm>
        <a:graphic>
          <a:graphicData uri="http://schemas.openxmlformats.org/drawingml/2006/table">
            <a:tbl>
              <a:tblPr firstRow="1" bandRow="1">
                <a:tableStyleId>{5C22544A-7EE6-4342-B048-85BDC9FD1C3A}</a:tableStyleId>
              </a:tblPr>
              <a:tblGrid>
                <a:gridCol w="3028497">
                  <a:extLst>
                    <a:ext uri="{9D8B030D-6E8A-4147-A177-3AD203B41FA5}">
                      <a16:colId xmlns:a16="http://schemas.microsoft.com/office/drawing/2014/main" val="3875472367"/>
                    </a:ext>
                  </a:extLst>
                </a:gridCol>
              </a:tblGrid>
              <a:tr h="413098">
                <a:tc>
                  <a:txBody>
                    <a:bodyPr/>
                    <a:lstStyle/>
                    <a:p>
                      <a:endParaRPr lang="en-US" sz="17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090125"/>
                  </a:ext>
                </a:extLst>
              </a:tr>
              <a:tr h="601556">
                <a:tc>
                  <a:txBody>
                    <a:bodyPr/>
                    <a:lstStyle/>
                    <a:p>
                      <a:endParaRPr lang="en-US" sz="14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651311"/>
                  </a:ext>
                </a:extLst>
              </a:tr>
              <a:tr h="601556">
                <a:tc>
                  <a:txBody>
                    <a:bodyPr/>
                    <a:lstStyle/>
                    <a:p>
                      <a:endParaRPr lang="en-US" sz="14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6450325"/>
                  </a:ext>
                </a:extLst>
              </a:tr>
              <a:tr h="601556">
                <a:tc>
                  <a:txBody>
                    <a:bodyPr/>
                    <a:lstStyle/>
                    <a:p>
                      <a:endParaRPr lang="en-US" sz="14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271544"/>
                  </a:ext>
                </a:extLst>
              </a:tr>
              <a:tr h="677702">
                <a:tc>
                  <a:txBody>
                    <a:bodyPr/>
                    <a:lstStyle/>
                    <a:p>
                      <a:endParaRPr lang="en-US" sz="1700" b="0" i="0" dirty="0">
                        <a:solidFill>
                          <a:schemeClr val="tx1"/>
                        </a:solidFill>
                        <a:latin typeface="+mn-lt"/>
                      </a:endParaRPr>
                    </a:p>
                  </a:txBody>
                  <a:tcPr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859316"/>
                  </a:ext>
                </a:extLst>
              </a:tr>
              <a:tr h="677702">
                <a:tc>
                  <a:txBody>
                    <a:bodyPr/>
                    <a:lstStyle/>
                    <a:p>
                      <a:endParaRPr lang="en-US" sz="1400" b="0" i="0" dirty="0">
                        <a:solidFill>
                          <a:schemeClr val="tx1"/>
                        </a:solidFill>
                        <a:latin typeface="+mn-lt"/>
                      </a:endParaRPr>
                    </a:p>
                  </a:txBody>
                  <a:tcPr marT="15544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0215483"/>
                  </a:ext>
                </a:extLst>
              </a:tr>
            </a:tbl>
          </a:graphicData>
        </a:graphic>
      </p:graphicFrame>
    </p:spTree>
    <p:extLst>
      <p:ext uri="{BB962C8B-B14F-4D97-AF65-F5344CB8AC3E}">
        <p14:creationId xmlns:p14="http://schemas.microsoft.com/office/powerpoint/2010/main" val="1270450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5" name="Content Placeholder 4">
            <a:extLst>
              <a:ext uri="{FF2B5EF4-FFF2-40B4-BE49-F238E27FC236}">
                <a16:creationId xmlns:a16="http://schemas.microsoft.com/office/drawing/2014/main" id="{31339EB6-0FED-4F49-9E76-E3F7EE201B11}"/>
              </a:ext>
            </a:extLst>
          </p:cNvPr>
          <p:cNvSpPr>
            <a:spLocks noGrp="1"/>
          </p:cNvSpPr>
          <p:nvPr>
            <p:ph sz="quarter" idx="10"/>
          </p:nvPr>
        </p:nvSpPr>
        <p:spPr>
          <a:xfrm>
            <a:off x="1077913" y="1814513"/>
            <a:ext cx="1884362" cy="1050925"/>
          </a:xfrm>
        </p:spPr>
        <p:txBody>
          <a:bodyPr/>
          <a:lstStyle>
            <a:lvl1pPr marL="0" indent="0">
              <a:buNone/>
              <a:defRPr/>
            </a:lvl1pPr>
          </a:lstStyle>
          <a:p>
            <a:pPr lvl="0"/>
            <a:endParaRPr lang="en-GB"/>
          </a:p>
        </p:txBody>
      </p:sp>
      <p:sp>
        <p:nvSpPr>
          <p:cNvPr id="9" name="Slide Number Placeholder 2">
            <a:extLst>
              <a:ext uri="{FF2B5EF4-FFF2-40B4-BE49-F238E27FC236}">
                <a16:creationId xmlns:a16="http://schemas.microsoft.com/office/drawing/2014/main" id="{C3212212-6DCC-4982-B78F-DE1ED89872B0}"/>
              </a:ext>
              <a:ext uri="{C183D7F6-B498-43B3-948B-1728B52AA6E4}">
                <adec:decorative xmlns:adec="http://schemas.microsoft.com/office/drawing/2017/decorative" val="1"/>
              </a:ext>
            </a:extLst>
          </p:cNvPr>
          <p:cNvSpPr>
            <a:spLocks noGrp="1"/>
          </p:cNvSpPr>
          <p:nvPr>
            <p:ph type="sldNum" sz="quarter" idx="4294967295"/>
          </p:nvPr>
        </p:nvSpPr>
        <p:spPr>
          <a:xfrm>
            <a:off x="0" y="6307138"/>
            <a:ext cx="500063" cy="365125"/>
          </a:xfrm>
        </p:spPr>
        <p:txBody>
          <a:bodyPr/>
          <a:lstStyle/>
          <a:p>
            <a:fld id="{9DB2B9AF-7C7A-ED4B-8B47-5EFC4C7403E8}" type="slidenum">
              <a:rPr lang="en-US" smtClean="0"/>
              <a:pPr/>
              <a:t>‹#›</a:t>
            </a:fld>
            <a:endParaRPr lang="en-US" dirty="0"/>
          </a:p>
        </p:txBody>
      </p:sp>
    </p:spTree>
    <p:extLst>
      <p:ext uri="{BB962C8B-B14F-4D97-AF65-F5344CB8AC3E}">
        <p14:creationId xmlns:p14="http://schemas.microsoft.com/office/powerpoint/2010/main" val="1290660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10" name="Slide Number Placeholder 5">
            <a:extLst>
              <a:ext uri="{FF2B5EF4-FFF2-40B4-BE49-F238E27FC236}">
                <a16:creationId xmlns:a16="http://schemas.microsoft.com/office/drawing/2014/main" id="{20F5D349-A966-F743-970F-88495CD248BD}"/>
              </a:ext>
            </a:extLst>
          </p:cNvPr>
          <p:cNvSpPr>
            <a:spLocks noGrp="1"/>
          </p:cNvSpPr>
          <p:nvPr>
            <p:ph type="sldNum" sz="quarter" idx="4"/>
          </p:nvPr>
        </p:nvSpPr>
        <p:spPr>
          <a:xfrm>
            <a:off x="588525" y="6307056"/>
            <a:ext cx="500097" cy="365125"/>
          </a:xfrm>
          <a:prstGeom prst="rect">
            <a:avLst/>
          </a:prstGeom>
        </p:spPr>
        <p:txBody>
          <a:bodyPr vert="horz" lIns="91440" tIns="45720" rIns="91440" bIns="45720" rtlCol="0" anchor="ctr"/>
          <a:lstStyle>
            <a:lvl1pPr algn="l">
              <a:defRPr sz="1200" b="0">
                <a:solidFill>
                  <a:schemeClr val="bg1"/>
                </a:solidFill>
              </a:defRPr>
            </a:lvl1pPr>
          </a:lstStyle>
          <a:p>
            <a:fld id="{9DB2B9AF-7C7A-ED4B-8B47-5EFC4C7403E8}" type="slidenum">
              <a:rPr lang="en-US" smtClean="0"/>
              <a:pPr/>
              <a:t>‹#›</a:t>
            </a:fld>
            <a:endParaRPr lang="en-US" dirty="0"/>
          </a:p>
        </p:txBody>
      </p:sp>
      <p:sp>
        <p:nvSpPr>
          <p:cNvPr id="7" name="Content Placeholder 6">
            <a:extLst>
              <a:ext uri="{FF2B5EF4-FFF2-40B4-BE49-F238E27FC236}">
                <a16:creationId xmlns:a16="http://schemas.microsoft.com/office/drawing/2014/main" id="{B58E355B-5A73-4EAE-ACFC-6C6CE0F61B45}"/>
              </a:ext>
            </a:extLst>
          </p:cNvPr>
          <p:cNvSpPr>
            <a:spLocks noGrp="1"/>
          </p:cNvSpPr>
          <p:nvPr>
            <p:ph sz="quarter" idx="10"/>
          </p:nvPr>
        </p:nvSpPr>
        <p:spPr>
          <a:xfrm>
            <a:off x="287338" y="1282700"/>
            <a:ext cx="1924050" cy="365125"/>
          </a:xfrm>
        </p:spPr>
        <p:txBody>
          <a:bodyPr/>
          <a:lstStyle>
            <a:lvl1pPr marL="0" indent="0">
              <a:buNone/>
              <a:defRPr/>
            </a:lvl1pPr>
          </a:lstStyle>
          <a:p>
            <a:pPr lvl="0"/>
            <a:endParaRPr lang="en-GB"/>
          </a:p>
        </p:txBody>
      </p:sp>
      <p:sp>
        <p:nvSpPr>
          <p:cNvPr id="11" name="Content Placeholder 6">
            <a:extLst>
              <a:ext uri="{FF2B5EF4-FFF2-40B4-BE49-F238E27FC236}">
                <a16:creationId xmlns:a16="http://schemas.microsoft.com/office/drawing/2014/main" id="{E36C6A9A-2183-4B9E-9A25-AEDF2BD6E057}"/>
              </a:ext>
            </a:extLst>
          </p:cNvPr>
          <p:cNvSpPr>
            <a:spLocks noGrp="1"/>
          </p:cNvSpPr>
          <p:nvPr>
            <p:ph sz="quarter" idx="11"/>
          </p:nvPr>
        </p:nvSpPr>
        <p:spPr>
          <a:xfrm>
            <a:off x="287338" y="1802310"/>
            <a:ext cx="1924050" cy="365125"/>
          </a:xfrm>
        </p:spPr>
        <p:txBody>
          <a:bodyPr/>
          <a:lstStyle>
            <a:lvl1pPr marL="0" indent="0">
              <a:buNone/>
              <a:defRPr/>
            </a:lvl1pPr>
          </a:lstStyle>
          <a:p>
            <a:pPr lvl="0"/>
            <a:endParaRPr lang="en-GB"/>
          </a:p>
        </p:txBody>
      </p:sp>
      <p:sp>
        <p:nvSpPr>
          <p:cNvPr id="12" name="Content Placeholder 6">
            <a:extLst>
              <a:ext uri="{FF2B5EF4-FFF2-40B4-BE49-F238E27FC236}">
                <a16:creationId xmlns:a16="http://schemas.microsoft.com/office/drawing/2014/main" id="{6B96059B-037D-40AD-9D15-F20D1EC4986A}"/>
              </a:ext>
            </a:extLst>
          </p:cNvPr>
          <p:cNvSpPr>
            <a:spLocks noGrp="1"/>
          </p:cNvSpPr>
          <p:nvPr>
            <p:ph sz="quarter" idx="12"/>
          </p:nvPr>
        </p:nvSpPr>
        <p:spPr>
          <a:xfrm>
            <a:off x="287338" y="2395110"/>
            <a:ext cx="1924050" cy="365125"/>
          </a:xfrm>
        </p:spPr>
        <p:txBody>
          <a:bodyPr/>
          <a:lstStyle>
            <a:lvl1pPr marL="0" indent="0">
              <a:buNone/>
              <a:defRPr/>
            </a:lvl1pPr>
          </a:lstStyle>
          <a:p>
            <a:pPr lvl="0"/>
            <a:endParaRPr lang="en-GB"/>
          </a:p>
        </p:txBody>
      </p:sp>
      <p:sp>
        <p:nvSpPr>
          <p:cNvPr id="13" name="Content Placeholder 6">
            <a:extLst>
              <a:ext uri="{FF2B5EF4-FFF2-40B4-BE49-F238E27FC236}">
                <a16:creationId xmlns:a16="http://schemas.microsoft.com/office/drawing/2014/main" id="{7686F63F-3B0F-4D19-98BC-B167962A42FC}"/>
              </a:ext>
            </a:extLst>
          </p:cNvPr>
          <p:cNvSpPr>
            <a:spLocks noGrp="1"/>
          </p:cNvSpPr>
          <p:nvPr>
            <p:ph sz="quarter" idx="13"/>
          </p:nvPr>
        </p:nvSpPr>
        <p:spPr>
          <a:xfrm>
            <a:off x="287338" y="2914720"/>
            <a:ext cx="1924050" cy="365125"/>
          </a:xfrm>
        </p:spPr>
        <p:txBody>
          <a:bodyPr/>
          <a:lstStyle>
            <a:lvl1pPr marL="0" indent="0">
              <a:buNone/>
              <a:defRPr/>
            </a:lvl1pPr>
          </a:lstStyle>
          <a:p>
            <a:pPr lvl="0"/>
            <a:endParaRPr lang="en-GB"/>
          </a:p>
        </p:txBody>
      </p:sp>
      <p:sp>
        <p:nvSpPr>
          <p:cNvPr id="14" name="Content Placeholder 6">
            <a:extLst>
              <a:ext uri="{FF2B5EF4-FFF2-40B4-BE49-F238E27FC236}">
                <a16:creationId xmlns:a16="http://schemas.microsoft.com/office/drawing/2014/main" id="{DA41B277-DE58-441C-B63A-C7DAC3380A5E}"/>
              </a:ext>
            </a:extLst>
          </p:cNvPr>
          <p:cNvSpPr>
            <a:spLocks noGrp="1"/>
          </p:cNvSpPr>
          <p:nvPr>
            <p:ph sz="quarter" idx="14"/>
          </p:nvPr>
        </p:nvSpPr>
        <p:spPr>
          <a:xfrm>
            <a:off x="287338" y="3429753"/>
            <a:ext cx="1924050" cy="365125"/>
          </a:xfrm>
        </p:spPr>
        <p:txBody>
          <a:bodyPr/>
          <a:lstStyle>
            <a:lvl1pPr marL="0" indent="0">
              <a:buNone/>
              <a:defRPr/>
            </a:lvl1pPr>
          </a:lstStyle>
          <a:p>
            <a:pPr lvl="0"/>
            <a:endParaRPr lang="en-GB"/>
          </a:p>
        </p:txBody>
      </p:sp>
      <p:sp>
        <p:nvSpPr>
          <p:cNvPr id="15" name="Content Placeholder 6">
            <a:extLst>
              <a:ext uri="{FF2B5EF4-FFF2-40B4-BE49-F238E27FC236}">
                <a16:creationId xmlns:a16="http://schemas.microsoft.com/office/drawing/2014/main" id="{EBF199EA-5A0C-48EC-9AFF-6B0CB05F7B8B}"/>
              </a:ext>
            </a:extLst>
          </p:cNvPr>
          <p:cNvSpPr>
            <a:spLocks noGrp="1"/>
          </p:cNvSpPr>
          <p:nvPr>
            <p:ph sz="quarter" idx="15"/>
          </p:nvPr>
        </p:nvSpPr>
        <p:spPr>
          <a:xfrm>
            <a:off x="287338" y="3949363"/>
            <a:ext cx="1924050" cy="365125"/>
          </a:xfrm>
        </p:spPr>
        <p:txBody>
          <a:bodyPr/>
          <a:lstStyle>
            <a:lvl1pPr marL="0" indent="0">
              <a:buNone/>
              <a:defRPr/>
            </a:lvl1pPr>
          </a:lstStyle>
          <a:p>
            <a:pPr lvl="0"/>
            <a:endParaRPr lang="en-GB"/>
          </a:p>
        </p:txBody>
      </p:sp>
      <p:sp>
        <p:nvSpPr>
          <p:cNvPr id="16" name="Content Placeholder 6">
            <a:extLst>
              <a:ext uri="{FF2B5EF4-FFF2-40B4-BE49-F238E27FC236}">
                <a16:creationId xmlns:a16="http://schemas.microsoft.com/office/drawing/2014/main" id="{33296BE1-729F-4F1A-A5E1-DEBFD07EFEB8}"/>
              </a:ext>
            </a:extLst>
          </p:cNvPr>
          <p:cNvSpPr>
            <a:spLocks noGrp="1"/>
          </p:cNvSpPr>
          <p:nvPr>
            <p:ph sz="quarter" idx="16"/>
          </p:nvPr>
        </p:nvSpPr>
        <p:spPr>
          <a:xfrm>
            <a:off x="287338" y="4542163"/>
            <a:ext cx="1924050" cy="365125"/>
          </a:xfrm>
        </p:spPr>
        <p:txBody>
          <a:bodyPr/>
          <a:lstStyle>
            <a:lvl1pPr marL="0" indent="0">
              <a:buNone/>
              <a:defRPr/>
            </a:lvl1pPr>
          </a:lstStyle>
          <a:p>
            <a:pPr lvl="0"/>
            <a:endParaRPr lang="en-GB"/>
          </a:p>
        </p:txBody>
      </p:sp>
      <p:sp>
        <p:nvSpPr>
          <p:cNvPr id="17" name="Content Placeholder 6">
            <a:extLst>
              <a:ext uri="{FF2B5EF4-FFF2-40B4-BE49-F238E27FC236}">
                <a16:creationId xmlns:a16="http://schemas.microsoft.com/office/drawing/2014/main" id="{99891144-EC2E-48E7-BAC7-8093E78A25B4}"/>
              </a:ext>
            </a:extLst>
          </p:cNvPr>
          <p:cNvSpPr>
            <a:spLocks noGrp="1"/>
          </p:cNvSpPr>
          <p:nvPr>
            <p:ph sz="quarter" idx="17"/>
          </p:nvPr>
        </p:nvSpPr>
        <p:spPr>
          <a:xfrm>
            <a:off x="287338" y="5061773"/>
            <a:ext cx="1924050" cy="365125"/>
          </a:xfrm>
        </p:spPr>
        <p:txBody>
          <a:bodyPr/>
          <a:lstStyle>
            <a:lvl1pPr marL="0" indent="0">
              <a:buNone/>
              <a:defRPr/>
            </a:lvl1pPr>
          </a:lstStyle>
          <a:p>
            <a:pPr lvl="0"/>
            <a:endParaRPr lang="en-GB"/>
          </a:p>
        </p:txBody>
      </p:sp>
      <p:sp>
        <p:nvSpPr>
          <p:cNvPr id="18" name="TextBox 17">
            <a:extLst>
              <a:ext uri="{FF2B5EF4-FFF2-40B4-BE49-F238E27FC236}">
                <a16:creationId xmlns:a16="http://schemas.microsoft.com/office/drawing/2014/main" id="{42BF7B3C-D61A-4689-B1BB-E02937A7860E}"/>
              </a:ext>
              <a:ext uri="{C183D7F6-B498-43B3-948B-1728B52AA6E4}">
                <adec:decorative xmlns:adec="http://schemas.microsoft.com/office/drawing/2017/decorative" val="1"/>
              </a:ext>
            </a:extLst>
          </p:cNvPr>
          <p:cNvSpPr txBox="1"/>
          <p:nvPr userDrawn="1"/>
        </p:nvSpPr>
        <p:spPr>
          <a:xfrm>
            <a:off x="3821723" y="633046"/>
            <a:ext cx="184731" cy="369332"/>
          </a:xfrm>
          <a:prstGeom prst="rect">
            <a:avLst/>
          </a:prstGeom>
          <a:noFill/>
        </p:spPr>
        <p:txBody>
          <a:bodyPr wrap="none" rtlCol="0">
            <a:spAutoFit/>
          </a:bodyPr>
          <a:lstStyle/>
          <a:p>
            <a:endParaRPr lang="en-US" dirty="0">
              <a:solidFill>
                <a:srgbClr val="7F7F7F"/>
              </a:solidFill>
            </a:endParaRPr>
          </a:p>
        </p:txBody>
      </p:sp>
      <p:sp>
        <p:nvSpPr>
          <p:cNvPr id="19" name="TextBox 18">
            <a:extLst>
              <a:ext uri="{FF2B5EF4-FFF2-40B4-BE49-F238E27FC236}">
                <a16:creationId xmlns:a16="http://schemas.microsoft.com/office/drawing/2014/main" id="{65563330-AC15-4C2B-8A17-749D968E9929}"/>
              </a:ext>
              <a:ext uri="{C183D7F6-B498-43B3-948B-1728B52AA6E4}">
                <adec:decorative xmlns:adec="http://schemas.microsoft.com/office/drawing/2017/decorative" val="1"/>
              </a:ext>
            </a:extLst>
          </p:cNvPr>
          <p:cNvSpPr txBox="1"/>
          <p:nvPr userDrawn="1"/>
        </p:nvSpPr>
        <p:spPr>
          <a:xfrm>
            <a:off x="3352800" y="35169"/>
            <a:ext cx="184731" cy="369332"/>
          </a:xfrm>
          <a:prstGeom prst="rect">
            <a:avLst/>
          </a:prstGeom>
          <a:noFill/>
        </p:spPr>
        <p:txBody>
          <a:bodyPr wrap="none" rtlCol="0">
            <a:spAutoFit/>
          </a:bodyPr>
          <a:lstStyle/>
          <a:p>
            <a:endParaRPr lang="en-US" dirty="0">
              <a:solidFill>
                <a:srgbClr val="7F7F7F"/>
              </a:solidFill>
            </a:endParaRPr>
          </a:p>
        </p:txBody>
      </p:sp>
      <p:sp>
        <p:nvSpPr>
          <p:cNvPr id="20" name="Rectangle 19">
            <a:extLst>
              <a:ext uri="{FF2B5EF4-FFF2-40B4-BE49-F238E27FC236}">
                <a16:creationId xmlns:a16="http://schemas.microsoft.com/office/drawing/2014/main" id="{0A16FDC3-169C-4890-947C-29088F46E474}"/>
              </a:ext>
              <a:ext uri="{C183D7F6-B498-43B3-948B-1728B52AA6E4}">
                <adec:decorative xmlns:adec="http://schemas.microsoft.com/office/drawing/2017/decorative" val="1"/>
              </a:ext>
            </a:extLst>
          </p:cNvPr>
          <p:cNvSpPr/>
          <p:nvPr userDrawn="1"/>
        </p:nvSpPr>
        <p:spPr>
          <a:xfrm>
            <a:off x="0" y="6123859"/>
            <a:ext cx="12192000"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
        <p:nvSpPr>
          <p:cNvPr id="21" name="Slide Number Placeholder 5">
            <a:extLst>
              <a:ext uri="{FF2B5EF4-FFF2-40B4-BE49-F238E27FC236}">
                <a16:creationId xmlns:a16="http://schemas.microsoft.com/office/drawing/2014/main" id="{2E831162-3E6F-4EA1-8C48-0484C94AB420}"/>
              </a:ext>
            </a:extLst>
          </p:cNvPr>
          <p:cNvSpPr txBox="1">
            <a:spLocks/>
          </p:cNvSpPr>
          <p:nvPr userDrawn="1"/>
        </p:nvSpPr>
        <p:spPr>
          <a:xfrm>
            <a:off x="588525" y="6307056"/>
            <a:ext cx="500097"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B2B9AF-7C7A-ED4B-8B47-5EFC4C7403E8}" type="slidenum">
              <a:rPr lang="en-US" smtClean="0"/>
              <a:pPr/>
              <a:t>‹#›</a:t>
            </a:fld>
            <a:endParaRPr lang="en-US" dirty="0"/>
          </a:p>
        </p:txBody>
      </p:sp>
      <p:pic>
        <p:nvPicPr>
          <p:cNvPr id="22" name="Picture 9">
            <a:extLst>
              <a:ext uri="{FF2B5EF4-FFF2-40B4-BE49-F238E27FC236}">
                <a16:creationId xmlns:a16="http://schemas.microsoft.com/office/drawing/2014/main" id="{3E2B8050-F9CA-41B4-B3BA-3FD554D13D4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770343" y="6374439"/>
            <a:ext cx="1828800" cy="292608"/>
          </a:xfrm>
          <a:prstGeom prst="rect">
            <a:avLst/>
          </a:prstGeom>
        </p:spPr>
      </p:pic>
    </p:spTree>
    <p:extLst>
      <p:ext uri="{BB962C8B-B14F-4D97-AF65-F5344CB8AC3E}">
        <p14:creationId xmlns:p14="http://schemas.microsoft.com/office/powerpoint/2010/main" val="605124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5" name="Content Placeholder 4">
            <a:extLst>
              <a:ext uri="{FF2B5EF4-FFF2-40B4-BE49-F238E27FC236}">
                <a16:creationId xmlns:a16="http://schemas.microsoft.com/office/drawing/2014/main" id="{20318F5A-6850-45D0-95E7-78039E451B82}"/>
              </a:ext>
            </a:extLst>
          </p:cNvPr>
          <p:cNvSpPr>
            <a:spLocks noGrp="1"/>
          </p:cNvSpPr>
          <p:nvPr>
            <p:ph sz="quarter" idx="10"/>
          </p:nvPr>
        </p:nvSpPr>
        <p:spPr>
          <a:xfrm>
            <a:off x="609600" y="1992313"/>
            <a:ext cx="1477963" cy="519112"/>
          </a:xfrm>
        </p:spPr>
        <p:txBody>
          <a:bodyPr/>
          <a:lstStyle>
            <a:lvl1pPr marL="0" indent="0">
              <a:buNone/>
              <a:defRPr/>
            </a:lvl1pPr>
          </a:lstStyle>
          <a:p>
            <a:pPr lvl="0"/>
            <a:endParaRPr lang="en-GB"/>
          </a:p>
        </p:txBody>
      </p:sp>
      <p:sp>
        <p:nvSpPr>
          <p:cNvPr id="9" name="Content Placeholder 4">
            <a:extLst>
              <a:ext uri="{FF2B5EF4-FFF2-40B4-BE49-F238E27FC236}">
                <a16:creationId xmlns:a16="http://schemas.microsoft.com/office/drawing/2014/main" id="{BADAE29D-6849-4A4D-9E69-66B5D6725D76}"/>
              </a:ext>
            </a:extLst>
          </p:cNvPr>
          <p:cNvSpPr>
            <a:spLocks noGrp="1"/>
          </p:cNvSpPr>
          <p:nvPr>
            <p:ph sz="quarter" idx="11"/>
          </p:nvPr>
        </p:nvSpPr>
        <p:spPr>
          <a:xfrm>
            <a:off x="677294" y="2804592"/>
            <a:ext cx="1477963" cy="519112"/>
          </a:xfrm>
        </p:spPr>
        <p:txBody>
          <a:bodyPr/>
          <a:lstStyle>
            <a:lvl1pPr marL="0" indent="0">
              <a:buNone/>
              <a:defRPr/>
            </a:lvl1pPr>
          </a:lstStyle>
          <a:p>
            <a:pPr lvl="0"/>
            <a:endParaRPr lang="en-GB"/>
          </a:p>
        </p:txBody>
      </p:sp>
      <p:sp>
        <p:nvSpPr>
          <p:cNvPr id="11" name="Slide Number Placeholder 2">
            <a:extLst>
              <a:ext uri="{FF2B5EF4-FFF2-40B4-BE49-F238E27FC236}">
                <a16:creationId xmlns:a16="http://schemas.microsoft.com/office/drawing/2014/main" id="{B244F5E6-82A9-4785-9DE4-99651B7A075E}"/>
              </a:ext>
              <a:ext uri="{C183D7F6-B498-43B3-948B-1728B52AA6E4}">
                <adec:decorative xmlns:adec="http://schemas.microsoft.com/office/drawing/2017/decorative" val="1"/>
              </a:ext>
            </a:extLst>
          </p:cNvPr>
          <p:cNvSpPr>
            <a:spLocks noGrp="1"/>
          </p:cNvSpPr>
          <p:nvPr>
            <p:ph type="sldNum" sz="quarter" idx="4294967295"/>
          </p:nvPr>
        </p:nvSpPr>
        <p:spPr>
          <a:xfrm>
            <a:off x="0" y="6307138"/>
            <a:ext cx="500063" cy="365125"/>
          </a:xfrm>
        </p:spPr>
        <p:txBody>
          <a:bodyPr/>
          <a:lstStyle/>
          <a:p>
            <a:fld id="{9DB2B9AF-7C7A-ED4B-8B47-5EFC4C7403E8}" type="slidenum">
              <a:rPr lang="en-US" smtClean="0"/>
              <a:pPr/>
              <a:t>‹#›</a:t>
            </a:fld>
            <a:endParaRPr lang="en-US" dirty="0"/>
          </a:p>
        </p:txBody>
      </p:sp>
      <p:sp>
        <p:nvSpPr>
          <p:cNvPr id="12" name="TextBox 11">
            <a:extLst>
              <a:ext uri="{FF2B5EF4-FFF2-40B4-BE49-F238E27FC236}">
                <a16:creationId xmlns:a16="http://schemas.microsoft.com/office/drawing/2014/main" id="{6ADBE375-FC78-4053-B45F-D4128DD49A08}"/>
              </a:ext>
              <a:ext uri="{C183D7F6-B498-43B3-948B-1728B52AA6E4}">
                <adec:decorative xmlns:adec="http://schemas.microsoft.com/office/drawing/2017/decorative" val="1"/>
              </a:ext>
            </a:extLst>
          </p:cNvPr>
          <p:cNvSpPr txBox="1"/>
          <p:nvPr userDrawn="1"/>
        </p:nvSpPr>
        <p:spPr>
          <a:xfrm>
            <a:off x="3821723" y="633046"/>
            <a:ext cx="184731" cy="369332"/>
          </a:xfrm>
          <a:prstGeom prst="rect">
            <a:avLst/>
          </a:prstGeom>
          <a:noFill/>
        </p:spPr>
        <p:txBody>
          <a:bodyPr wrap="none" rtlCol="0">
            <a:spAutoFit/>
          </a:bodyPr>
          <a:lstStyle/>
          <a:p>
            <a:endParaRPr lang="en-US" dirty="0">
              <a:solidFill>
                <a:srgbClr val="7F7F7F"/>
              </a:solidFill>
            </a:endParaRPr>
          </a:p>
        </p:txBody>
      </p:sp>
    </p:spTree>
    <p:extLst>
      <p:ext uri="{BB962C8B-B14F-4D97-AF65-F5344CB8AC3E}">
        <p14:creationId xmlns:p14="http://schemas.microsoft.com/office/powerpoint/2010/main" val="5041086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subheader &amp;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84960"/>
            <a:ext cx="10972800" cy="487680"/>
          </a:xfrm>
        </p:spPr>
        <p:txBody>
          <a:bodyPr anchor="t">
            <a:noAutofit/>
          </a:bodyPr>
          <a:lstStyle>
            <a:lvl1pPr marL="0" indent="0">
              <a:buNone/>
              <a:defRPr sz="2400" b="1">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p>
            <a:fld id="{9DB2B9AF-7C7A-ED4B-8B47-5EFC4C7403E8}" type="slidenum">
              <a:rPr lang="en-US" smtClean="0"/>
              <a:t>‹#›</a:t>
            </a:fld>
            <a:endParaRPr lang="en-US" dirty="0"/>
          </a:p>
        </p:txBody>
      </p:sp>
      <p:sp>
        <p:nvSpPr>
          <p:cNvPr id="8" name="Content Placeholder 2"/>
          <p:cNvSpPr>
            <a:spLocks noGrp="1"/>
          </p:cNvSpPr>
          <p:nvPr>
            <p:ph sz="half" idx="13"/>
          </p:nvPr>
        </p:nvSpPr>
        <p:spPr>
          <a:xfrm>
            <a:off x="609600" y="2133600"/>
            <a:ext cx="10972800" cy="3413760"/>
          </a:xfrm>
        </p:spPr>
        <p:txBody>
          <a:bodyPr/>
          <a:lstStyle>
            <a:lvl1pPr marL="352629" indent="-344162">
              <a:tabLst/>
              <a:defRPr sz="2400">
                <a:solidFill>
                  <a:schemeClr val="tx1"/>
                </a:solidFill>
              </a:defRPr>
            </a:lvl1pPr>
            <a:lvl2pPr marL="705256" indent="-352629">
              <a:tabLst/>
              <a:defRPr sz="2133">
                <a:solidFill>
                  <a:schemeClr val="tx1"/>
                </a:solidFill>
              </a:defRPr>
            </a:lvl2pPr>
            <a:lvl3pPr marL="1097253" indent="-353559">
              <a:tabLst/>
              <a:defRPr sz="1867">
                <a:solidFill>
                  <a:schemeClr val="tx1"/>
                </a:solidFill>
              </a:defRPr>
            </a:lvl3pPr>
            <a:lvl4pPr marL="1449881" indent="-352629">
              <a:tabLst/>
              <a:defRPr sz="1867">
                <a:solidFill>
                  <a:schemeClr val="tx1"/>
                </a:solidFill>
              </a:defRPr>
            </a:lvl4pPr>
            <a:lvl5pPr marL="1802508" indent="-352629">
              <a:tabLst/>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F824C6AA-71D7-584B-8F99-CB57C9294485}"/>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7" name="Content Placeholder 3">
            <a:extLst>
              <a:ext uri="{FF2B5EF4-FFF2-40B4-BE49-F238E27FC236}">
                <a16:creationId xmlns:a16="http://schemas.microsoft.com/office/drawing/2014/main" id="{3B5D29FB-19B0-944E-9842-0B2B6304AAFB}"/>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198539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34189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and 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579661"/>
            <a:ext cx="5486400" cy="4023360"/>
          </a:xfrm>
        </p:spPr>
        <p:txBody>
          <a:bodyPr rIns="274320"/>
          <a:lstStyle>
            <a:lvl1pPr marL="352629" indent="-344162">
              <a:tabLst/>
              <a:defRPr sz="2667">
                <a:solidFill>
                  <a:schemeClr val="tx1"/>
                </a:solidFill>
              </a:defRPr>
            </a:lvl1pPr>
            <a:lvl2pPr marL="705256" indent="-352629">
              <a:tabLst/>
              <a:defRPr sz="2400">
                <a:solidFill>
                  <a:schemeClr val="tx1"/>
                </a:solidFill>
              </a:defRPr>
            </a:lvl2pPr>
            <a:lvl3pPr marL="1097253" indent="-353559">
              <a:tabLst/>
              <a:defRPr sz="2133">
                <a:solidFill>
                  <a:schemeClr val="tx1"/>
                </a:solidFill>
              </a:defRPr>
            </a:lvl3pPr>
            <a:lvl4pPr marL="1449881" indent="-352629">
              <a:tabLst/>
              <a:defRPr sz="2133">
                <a:solidFill>
                  <a:schemeClr val="tx1"/>
                </a:solidFill>
              </a:defRPr>
            </a:lvl4pPr>
            <a:lvl5pPr marL="1802508" indent="-352629">
              <a:tabLst/>
              <a:defRPr sz="2133">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5999" y="1579661"/>
            <a:ext cx="5486400" cy="4023360"/>
          </a:xfrm>
        </p:spPr>
        <p:txBody>
          <a:bodyPr/>
          <a:lstStyle>
            <a:lvl1pPr marL="352629" indent="-344162">
              <a:tabLst/>
              <a:defRPr sz="2667">
                <a:solidFill>
                  <a:schemeClr val="tx1"/>
                </a:solidFill>
              </a:defRPr>
            </a:lvl1pPr>
            <a:lvl2pPr marL="705256" indent="-352629">
              <a:tabLst/>
              <a:defRPr sz="2400">
                <a:solidFill>
                  <a:schemeClr val="tx1"/>
                </a:solidFill>
              </a:defRPr>
            </a:lvl2pPr>
            <a:lvl3pPr marL="1057884" indent="-352629">
              <a:tabLst/>
              <a:defRPr sz="2133">
                <a:solidFill>
                  <a:schemeClr val="tx1"/>
                </a:solidFill>
              </a:defRPr>
            </a:lvl3pPr>
            <a:lvl4pPr marL="1402045" indent="-344162">
              <a:tabLst/>
              <a:defRPr sz="2133">
                <a:solidFill>
                  <a:schemeClr val="tx1"/>
                </a:solidFill>
              </a:defRPr>
            </a:lvl4pPr>
            <a:lvl5pPr marL="1754673" indent="-352629">
              <a:tabLst/>
              <a:defRPr sz="2133">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DB2B9AF-7C7A-ED4B-8B47-5EFC4C7403E8}" type="slidenum">
              <a:rPr lang="en-US" smtClean="0"/>
              <a:t>‹#›</a:t>
            </a:fld>
            <a:endParaRPr lang="en-US" dirty="0"/>
          </a:p>
        </p:txBody>
      </p:sp>
      <p:sp>
        <p:nvSpPr>
          <p:cNvPr id="6" name="Title 1">
            <a:extLst>
              <a:ext uri="{FF2B5EF4-FFF2-40B4-BE49-F238E27FC236}">
                <a16:creationId xmlns:a16="http://schemas.microsoft.com/office/drawing/2014/main" id="{16DCA35B-C933-CD48-B823-AB7D2135B396}"/>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9" name="Content Placeholder 3">
            <a:extLst>
              <a:ext uri="{FF2B5EF4-FFF2-40B4-BE49-F238E27FC236}">
                <a16:creationId xmlns:a16="http://schemas.microsoft.com/office/drawing/2014/main" id="{EED2BB58-14D6-2244-87D6-FC014E8B149A}"/>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58559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DCA35B-C933-CD48-B823-AB7D2135B396}"/>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5" name="Content Placeholder 4">
            <a:extLst>
              <a:ext uri="{FF2B5EF4-FFF2-40B4-BE49-F238E27FC236}">
                <a16:creationId xmlns:a16="http://schemas.microsoft.com/office/drawing/2014/main" id="{2ADE3F83-DCC3-4597-B380-7B0B03033219}"/>
              </a:ext>
            </a:extLst>
          </p:cNvPr>
          <p:cNvSpPr>
            <a:spLocks noGrp="1"/>
          </p:cNvSpPr>
          <p:nvPr>
            <p:ph sz="quarter" idx="10"/>
          </p:nvPr>
        </p:nvSpPr>
        <p:spPr>
          <a:xfrm>
            <a:off x="609600" y="1363663"/>
            <a:ext cx="1930400" cy="406400"/>
          </a:xfrm>
        </p:spPr>
        <p:txBody>
          <a:bodyPr/>
          <a:lstStyle>
            <a:lvl1pPr marL="0" indent="0">
              <a:buNone/>
              <a:defRPr/>
            </a:lvl1pPr>
          </a:lstStyle>
          <a:p>
            <a:pPr lvl="0"/>
            <a:endParaRPr lang="en-GB"/>
          </a:p>
        </p:txBody>
      </p:sp>
      <p:sp>
        <p:nvSpPr>
          <p:cNvPr id="10" name="Content Placeholder 4">
            <a:extLst>
              <a:ext uri="{FF2B5EF4-FFF2-40B4-BE49-F238E27FC236}">
                <a16:creationId xmlns:a16="http://schemas.microsoft.com/office/drawing/2014/main" id="{0A5A63A7-D8FF-41AA-A7F0-C01FC9BC92BE}"/>
              </a:ext>
            </a:extLst>
          </p:cNvPr>
          <p:cNvSpPr>
            <a:spLocks noGrp="1"/>
          </p:cNvSpPr>
          <p:nvPr>
            <p:ph sz="quarter" idx="11"/>
          </p:nvPr>
        </p:nvSpPr>
        <p:spPr>
          <a:xfrm>
            <a:off x="609600" y="1987097"/>
            <a:ext cx="1930400" cy="406400"/>
          </a:xfrm>
        </p:spPr>
        <p:txBody>
          <a:bodyPr/>
          <a:lstStyle>
            <a:lvl1pPr marL="0" indent="0">
              <a:buNone/>
              <a:defRPr/>
            </a:lvl1pPr>
          </a:lstStyle>
          <a:p>
            <a:pPr lvl="0"/>
            <a:endParaRPr lang="en-GB"/>
          </a:p>
        </p:txBody>
      </p:sp>
      <p:sp>
        <p:nvSpPr>
          <p:cNvPr id="11" name="Content Placeholder 4">
            <a:extLst>
              <a:ext uri="{FF2B5EF4-FFF2-40B4-BE49-F238E27FC236}">
                <a16:creationId xmlns:a16="http://schemas.microsoft.com/office/drawing/2014/main" id="{D904D2C9-B231-4E1C-8C8D-D551C1EBE2F8}"/>
              </a:ext>
            </a:extLst>
          </p:cNvPr>
          <p:cNvSpPr>
            <a:spLocks noGrp="1"/>
          </p:cNvSpPr>
          <p:nvPr>
            <p:ph sz="quarter" idx="12"/>
          </p:nvPr>
        </p:nvSpPr>
        <p:spPr>
          <a:xfrm>
            <a:off x="609600" y="2610531"/>
            <a:ext cx="1930400" cy="406400"/>
          </a:xfrm>
        </p:spPr>
        <p:txBody>
          <a:bodyPr/>
          <a:lstStyle>
            <a:lvl1pPr marL="0" indent="0">
              <a:buNone/>
              <a:defRPr/>
            </a:lvl1pPr>
          </a:lstStyle>
          <a:p>
            <a:pPr lvl="0"/>
            <a:endParaRPr lang="en-GB"/>
          </a:p>
        </p:txBody>
      </p:sp>
      <p:sp>
        <p:nvSpPr>
          <p:cNvPr id="12" name="Content Placeholder 4">
            <a:extLst>
              <a:ext uri="{FF2B5EF4-FFF2-40B4-BE49-F238E27FC236}">
                <a16:creationId xmlns:a16="http://schemas.microsoft.com/office/drawing/2014/main" id="{3FF79EB1-9BBC-438C-A035-3A3790230AE1}"/>
              </a:ext>
            </a:extLst>
          </p:cNvPr>
          <p:cNvSpPr>
            <a:spLocks noGrp="1"/>
          </p:cNvSpPr>
          <p:nvPr>
            <p:ph sz="quarter" idx="13"/>
          </p:nvPr>
        </p:nvSpPr>
        <p:spPr>
          <a:xfrm>
            <a:off x="609600" y="3233965"/>
            <a:ext cx="1930400" cy="406400"/>
          </a:xfrm>
        </p:spPr>
        <p:txBody>
          <a:bodyPr/>
          <a:lstStyle>
            <a:lvl1pPr marL="0" indent="0">
              <a:buNone/>
              <a:defRPr/>
            </a:lvl1pPr>
          </a:lstStyle>
          <a:p>
            <a:pPr lvl="0"/>
            <a:endParaRPr lang="en-GB"/>
          </a:p>
        </p:txBody>
      </p:sp>
      <p:sp>
        <p:nvSpPr>
          <p:cNvPr id="13" name="Content Placeholder 4">
            <a:extLst>
              <a:ext uri="{FF2B5EF4-FFF2-40B4-BE49-F238E27FC236}">
                <a16:creationId xmlns:a16="http://schemas.microsoft.com/office/drawing/2014/main" id="{A41C8FED-C84B-453C-9224-F649162EC4B5}"/>
              </a:ext>
            </a:extLst>
          </p:cNvPr>
          <p:cNvSpPr>
            <a:spLocks noGrp="1"/>
          </p:cNvSpPr>
          <p:nvPr>
            <p:ph sz="quarter" idx="14"/>
          </p:nvPr>
        </p:nvSpPr>
        <p:spPr>
          <a:xfrm>
            <a:off x="609600" y="4058104"/>
            <a:ext cx="1930400" cy="406400"/>
          </a:xfrm>
        </p:spPr>
        <p:txBody>
          <a:bodyPr/>
          <a:lstStyle>
            <a:lvl1pPr marL="0" indent="0">
              <a:buNone/>
              <a:defRPr/>
            </a:lvl1pPr>
          </a:lstStyle>
          <a:p>
            <a:pPr lvl="0"/>
            <a:endParaRPr lang="en-GB"/>
          </a:p>
        </p:txBody>
      </p:sp>
      <p:sp>
        <p:nvSpPr>
          <p:cNvPr id="14" name="Content Placeholder 4">
            <a:extLst>
              <a:ext uri="{FF2B5EF4-FFF2-40B4-BE49-F238E27FC236}">
                <a16:creationId xmlns:a16="http://schemas.microsoft.com/office/drawing/2014/main" id="{AC6DE443-C11C-42EC-B86B-788110D8A243}"/>
              </a:ext>
            </a:extLst>
          </p:cNvPr>
          <p:cNvSpPr>
            <a:spLocks noGrp="1"/>
          </p:cNvSpPr>
          <p:nvPr>
            <p:ph sz="quarter" idx="15"/>
          </p:nvPr>
        </p:nvSpPr>
        <p:spPr>
          <a:xfrm>
            <a:off x="609600" y="4681538"/>
            <a:ext cx="1930400" cy="406400"/>
          </a:xfrm>
        </p:spPr>
        <p:txBody>
          <a:bodyPr/>
          <a:lstStyle>
            <a:lvl1pPr marL="0" indent="0">
              <a:buNone/>
              <a:defRPr/>
            </a:lvl1pPr>
          </a:lstStyle>
          <a:p>
            <a:pPr lvl="0"/>
            <a:endParaRPr lang="en-GB"/>
          </a:p>
        </p:txBody>
      </p:sp>
      <p:cxnSp>
        <p:nvCxnSpPr>
          <p:cNvPr id="9" name="Straight Connector 8">
            <a:extLst>
              <a:ext uri="{FF2B5EF4-FFF2-40B4-BE49-F238E27FC236}">
                <a16:creationId xmlns:a16="http://schemas.microsoft.com/office/drawing/2014/main" id="{A41521A8-12E7-4E11-B910-425FE0412359}"/>
              </a:ext>
              <a:ext uri="{C183D7F6-B498-43B3-948B-1728B52AA6E4}">
                <adec:decorative xmlns:adec="http://schemas.microsoft.com/office/drawing/2017/decorative" val="1"/>
              </a:ext>
            </a:extLst>
          </p:cNvPr>
          <p:cNvCxnSpPr>
            <a:cxnSpLocks/>
          </p:cNvCxnSpPr>
          <p:nvPr userDrawn="1"/>
        </p:nvCxnSpPr>
        <p:spPr>
          <a:xfrm>
            <a:off x="2600452" y="3997372"/>
            <a:ext cx="0" cy="1442643"/>
          </a:xfrm>
          <a:prstGeom prst="line">
            <a:avLst/>
          </a:prstGeom>
          <a:ln w="25400">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018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DCA35B-C933-CD48-B823-AB7D2135B396}"/>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5" name="Content Placeholder 4">
            <a:extLst>
              <a:ext uri="{FF2B5EF4-FFF2-40B4-BE49-F238E27FC236}">
                <a16:creationId xmlns:a16="http://schemas.microsoft.com/office/drawing/2014/main" id="{1CAD5BEF-6B18-45BB-B96C-7B6A75512901}"/>
              </a:ext>
            </a:extLst>
          </p:cNvPr>
          <p:cNvSpPr>
            <a:spLocks noGrp="1"/>
          </p:cNvSpPr>
          <p:nvPr>
            <p:ph sz="quarter" idx="10"/>
          </p:nvPr>
        </p:nvSpPr>
        <p:spPr>
          <a:xfrm>
            <a:off x="395288" y="1582738"/>
            <a:ext cx="1460500" cy="519112"/>
          </a:xfrm>
        </p:spPr>
        <p:txBody>
          <a:bodyPr/>
          <a:lstStyle>
            <a:lvl1pPr marL="0" indent="0">
              <a:buNone/>
              <a:defRPr/>
            </a:lvl1pPr>
          </a:lstStyle>
          <a:p>
            <a:pPr lvl="0"/>
            <a:endParaRPr lang="en-GB"/>
          </a:p>
        </p:txBody>
      </p:sp>
      <p:sp>
        <p:nvSpPr>
          <p:cNvPr id="10" name="Content Placeholder 4">
            <a:extLst>
              <a:ext uri="{FF2B5EF4-FFF2-40B4-BE49-F238E27FC236}">
                <a16:creationId xmlns:a16="http://schemas.microsoft.com/office/drawing/2014/main" id="{11A06405-6190-43CE-8A74-107AF04E6998}"/>
              </a:ext>
            </a:extLst>
          </p:cNvPr>
          <p:cNvSpPr>
            <a:spLocks noGrp="1"/>
          </p:cNvSpPr>
          <p:nvPr>
            <p:ph sz="quarter" idx="11"/>
          </p:nvPr>
        </p:nvSpPr>
        <p:spPr>
          <a:xfrm>
            <a:off x="395288" y="2254250"/>
            <a:ext cx="1460500" cy="519112"/>
          </a:xfrm>
        </p:spPr>
        <p:txBody>
          <a:bodyPr/>
          <a:lstStyle>
            <a:lvl1pPr marL="0" indent="0">
              <a:buNone/>
              <a:defRPr/>
            </a:lvl1pPr>
          </a:lstStyle>
          <a:p>
            <a:pPr lvl="0"/>
            <a:endParaRPr lang="en-GB"/>
          </a:p>
        </p:txBody>
      </p:sp>
      <p:sp>
        <p:nvSpPr>
          <p:cNvPr id="11" name="Content Placeholder 4">
            <a:extLst>
              <a:ext uri="{FF2B5EF4-FFF2-40B4-BE49-F238E27FC236}">
                <a16:creationId xmlns:a16="http://schemas.microsoft.com/office/drawing/2014/main" id="{657CDCED-4144-4978-AA54-6CEFB2B4AE50}"/>
              </a:ext>
            </a:extLst>
          </p:cNvPr>
          <p:cNvSpPr>
            <a:spLocks noGrp="1"/>
          </p:cNvSpPr>
          <p:nvPr>
            <p:ph sz="quarter" idx="12"/>
          </p:nvPr>
        </p:nvSpPr>
        <p:spPr>
          <a:xfrm>
            <a:off x="395288" y="2894015"/>
            <a:ext cx="1460500" cy="519112"/>
          </a:xfrm>
        </p:spPr>
        <p:txBody>
          <a:bodyPr/>
          <a:lstStyle>
            <a:lvl1pPr marL="0" indent="0">
              <a:buNone/>
              <a:defRPr/>
            </a:lvl1pPr>
          </a:lstStyle>
          <a:p>
            <a:pPr lvl="0"/>
            <a:endParaRPr lang="en-GB"/>
          </a:p>
        </p:txBody>
      </p:sp>
      <p:sp>
        <p:nvSpPr>
          <p:cNvPr id="12" name="Content Placeholder 4">
            <a:extLst>
              <a:ext uri="{FF2B5EF4-FFF2-40B4-BE49-F238E27FC236}">
                <a16:creationId xmlns:a16="http://schemas.microsoft.com/office/drawing/2014/main" id="{485DC7E3-DB95-4B9B-BDF5-14989FC6B813}"/>
              </a:ext>
            </a:extLst>
          </p:cNvPr>
          <p:cNvSpPr>
            <a:spLocks noGrp="1"/>
          </p:cNvSpPr>
          <p:nvPr>
            <p:ph sz="quarter" idx="13"/>
          </p:nvPr>
        </p:nvSpPr>
        <p:spPr>
          <a:xfrm>
            <a:off x="395288" y="3565527"/>
            <a:ext cx="1460500" cy="519112"/>
          </a:xfrm>
        </p:spPr>
        <p:txBody>
          <a:bodyPr/>
          <a:lstStyle>
            <a:lvl1pPr marL="0" indent="0">
              <a:buNone/>
              <a:defRPr/>
            </a:lvl1pPr>
          </a:lstStyle>
          <a:p>
            <a:pPr lvl="0"/>
            <a:endParaRPr lang="en-GB"/>
          </a:p>
        </p:txBody>
      </p:sp>
      <p:sp>
        <p:nvSpPr>
          <p:cNvPr id="13" name="Content Placeholder 4">
            <a:extLst>
              <a:ext uri="{FF2B5EF4-FFF2-40B4-BE49-F238E27FC236}">
                <a16:creationId xmlns:a16="http://schemas.microsoft.com/office/drawing/2014/main" id="{9229BB31-9A0A-4732-AB7F-20A98D7ECCD6}"/>
              </a:ext>
            </a:extLst>
          </p:cNvPr>
          <p:cNvSpPr>
            <a:spLocks noGrp="1"/>
          </p:cNvSpPr>
          <p:nvPr>
            <p:ph sz="quarter" idx="14"/>
          </p:nvPr>
        </p:nvSpPr>
        <p:spPr>
          <a:xfrm>
            <a:off x="395288" y="4233648"/>
            <a:ext cx="1460500" cy="519112"/>
          </a:xfrm>
        </p:spPr>
        <p:txBody>
          <a:bodyPr/>
          <a:lstStyle>
            <a:lvl1pPr marL="0" indent="0">
              <a:buNone/>
              <a:defRPr/>
            </a:lvl1pPr>
          </a:lstStyle>
          <a:p>
            <a:pPr lvl="0"/>
            <a:endParaRPr lang="en-GB"/>
          </a:p>
        </p:txBody>
      </p:sp>
      <p:sp>
        <p:nvSpPr>
          <p:cNvPr id="14" name="Content Placeholder 4">
            <a:extLst>
              <a:ext uri="{FF2B5EF4-FFF2-40B4-BE49-F238E27FC236}">
                <a16:creationId xmlns:a16="http://schemas.microsoft.com/office/drawing/2014/main" id="{252DD2BA-CB43-48D1-A023-D3E1C10AEF50}"/>
              </a:ext>
            </a:extLst>
          </p:cNvPr>
          <p:cNvSpPr>
            <a:spLocks noGrp="1"/>
          </p:cNvSpPr>
          <p:nvPr>
            <p:ph sz="quarter" idx="15"/>
          </p:nvPr>
        </p:nvSpPr>
        <p:spPr>
          <a:xfrm>
            <a:off x="395288" y="4905160"/>
            <a:ext cx="1460500" cy="519112"/>
          </a:xfrm>
        </p:spPr>
        <p:txBody>
          <a:bodyPr/>
          <a:lstStyle>
            <a:lvl1pPr marL="0" indent="0">
              <a:buNone/>
              <a:defRPr/>
            </a:lvl1pPr>
          </a:lstStyle>
          <a:p>
            <a:pPr lvl="0"/>
            <a:endParaRPr lang="en-GB"/>
          </a:p>
        </p:txBody>
      </p:sp>
      <p:cxnSp>
        <p:nvCxnSpPr>
          <p:cNvPr id="9" name="Straight Connector 8">
            <a:extLst>
              <a:ext uri="{FF2B5EF4-FFF2-40B4-BE49-F238E27FC236}">
                <a16:creationId xmlns:a16="http://schemas.microsoft.com/office/drawing/2014/main" id="{5F395B8A-72FD-473A-8D11-74A64FE7E1AE}"/>
              </a:ext>
              <a:ext uri="{C183D7F6-B498-43B3-948B-1728B52AA6E4}">
                <adec:decorative xmlns:adec="http://schemas.microsoft.com/office/drawing/2017/decorative" val="1"/>
              </a:ext>
            </a:extLst>
          </p:cNvPr>
          <p:cNvCxnSpPr>
            <a:cxnSpLocks/>
          </p:cNvCxnSpPr>
          <p:nvPr userDrawn="1"/>
        </p:nvCxnSpPr>
        <p:spPr>
          <a:xfrm>
            <a:off x="2600452" y="3982382"/>
            <a:ext cx="0" cy="1442643"/>
          </a:xfrm>
          <a:prstGeom prst="line">
            <a:avLst/>
          </a:prstGeom>
          <a:ln w="25400">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1177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subheaders &amp; split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84960"/>
            <a:ext cx="5486400" cy="487680"/>
          </a:xfrm>
        </p:spPr>
        <p:txBody>
          <a:bodyPr rIns="274320" anchor="t">
            <a:noAutofit/>
          </a:bodyPr>
          <a:lstStyle>
            <a:lvl1pPr marL="0" indent="0">
              <a:buNone/>
              <a:defRPr sz="2400" b="1">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5" name="Text Placeholder 4"/>
          <p:cNvSpPr>
            <a:spLocks noGrp="1"/>
          </p:cNvSpPr>
          <p:nvPr>
            <p:ph type="body" sz="quarter" idx="3" hasCustomPrompt="1"/>
          </p:nvPr>
        </p:nvSpPr>
        <p:spPr>
          <a:xfrm>
            <a:off x="6096000" y="1584960"/>
            <a:ext cx="5486400" cy="487680"/>
          </a:xfrm>
        </p:spPr>
        <p:txBody>
          <a:bodyPr anchor="t">
            <a:normAutofit/>
          </a:bodyPr>
          <a:lstStyle>
            <a:lvl1pPr marL="0" indent="0">
              <a:buNone/>
              <a:defRPr sz="2400" b="1">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p>
            <a:fld id="{9DB2B9AF-7C7A-ED4B-8B47-5EFC4C7403E8}" type="slidenum">
              <a:rPr lang="en-US" smtClean="0"/>
              <a:t>‹#›</a:t>
            </a:fld>
            <a:endParaRPr lang="en-US" dirty="0"/>
          </a:p>
        </p:txBody>
      </p:sp>
      <p:sp>
        <p:nvSpPr>
          <p:cNvPr id="11" name="Title 1">
            <a:extLst>
              <a:ext uri="{FF2B5EF4-FFF2-40B4-BE49-F238E27FC236}">
                <a16:creationId xmlns:a16="http://schemas.microsoft.com/office/drawing/2014/main" id="{F824C6AA-71D7-584B-8F99-CB57C9294485}"/>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13" name="Content Placeholder 2">
            <a:extLst>
              <a:ext uri="{FF2B5EF4-FFF2-40B4-BE49-F238E27FC236}">
                <a16:creationId xmlns:a16="http://schemas.microsoft.com/office/drawing/2014/main" id="{9620F920-FB5B-C343-8699-9A33B0D5EFB6}"/>
              </a:ext>
            </a:extLst>
          </p:cNvPr>
          <p:cNvSpPr>
            <a:spLocks noGrp="1"/>
          </p:cNvSpPr>
          <p:nvPr>
            <p:ph sz="half" idx="13"/>
          </p:nvPr>
        </p:nvSpPr>
        <p:spPr>
          <a:xfrm>
            <a:off x="609599" y="2133600"/>
            <a:ext cx="5486400" cy="3413760"/>
          </a:xfrm>
        </p:spPr>
        <p:txBody>
          <a:bodyPr rIns="274320"/>
          <a:lstStyle>
            <a:lvl1pPr marL="352629" indent="-344162">
              <a:tabLst/>
              <a:defRPr sz="2400">
                <a:solidFill>
                  <a:schemeClr val="tx1"/>
                </a:solidFill>
              </a:defRPr>
            </a:lvl1pPr>
            <a:lvl2pPr marL="705256" indent="-352629">
              <a:tabLst/>
              <a:defRPr sz="2133">
                <a:solidFill>
                  <a:schemeClr val="tx1"/>
                </a:solidFill>
              </a:defRPr>
            </a:lvl2pPr>
            <a:lvl3pPr marL="1097253" indent="-353559">
              <a:tabLst/>
              <a:defRPr sz="1867">
                <a:solidFill>
                  <a:schemeClr val="tx1"/>
                </a:solidFill>
              </a:defRPr>
            </a:lvl3pPr>
            <a:lvl4pPr marL="1449881" indent="-352629">
              <a:tabLst/>
              <a:defRPr sz="1867">
                <a:solidFill>
                  <a:schemeClr val="tx1"/>
                </a:solidFill>
              </a:defRPr>
            </a:lvl4pPr>
            <a:lvl5pPr marL="1802508" indent="-352629">
              <a:tabLst/>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ACCB921D-3E0B-AF4C-BA3B-0477F3F5ACA0}"/>
              </a:ext>
            </a:extLst>
          </p:cNvPr>
          <p:cNvSpPr>
            <a:spLocks noGrp="1"/>
          </p:cNvSpPr>
          <p:nvPr>
            <p:ph sz="half" idx="2"/>
          </p:nvPr>
        </p:nvSpPr>
        <p:spPr>
          <a:xfrm>
            <a:off x="6095999" y="2133600"/>
            <a:ext cx="5486400" cy="3413760"/>
          </a:xfrm>
        </p:spPr>
        <p:txBody>
          <a:bodyPr/>
          <a:lstStyle>
            <a:lvl1pPr marL="352629" indent="-344162">
              <a:tabLst/>
              <a:defRPr sz="2400">
                <a:solidFill>
                  <a:schemeClr val="tx1"/>
                </a:solidFill>
              </a:defRPr>
            </a:lvl1pPr>
            <a:lvl2pPr marL="705256" indent="-352629">
              <a:tabLst/>
              <a:defRPr sz="2133">
                <a:solidFill>
                  <a:schemeClr val="tx1"/>
                </a:solidFill>
              </a:defRPr>
            </a:lvl2pPr>
            <a:lvl3pPr marL="1057884" indent="-352629">
              <a:tabLst/>
              <a:defRPr sz="1867">
                <a:solidFill>
                  <a:schemeClr val="tx1"/>
                </a:solidFill>
              </a:defRPr>
            </a:lvl3pPr>
            <a:lvl4pPr marL="1402045" indent="-344162">
              <a:tabLst/>
              <a:defRPr sz="1867">
                <a:solidFill>
                  <a:schemeClr val="tx1"/>
                </a:solidFill>
              </a:defRPr>
            </a:lvl4pPr>
            <a:lvl5pPr marL="1754673" indent="-352629">
              <a:tabLst/>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761C340F-EA41-9548-9C00-F8C9B8E3305F}"/>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3982326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B2B9AF-7C7A-ED4B-8B47-5EFC4C7403E8}" type="slidenum">
              <a:rPr lang="en-US" smtClean="0"/>
              <a:t>‹#›</a:t>
            </a:fld>
            <a:endParaRPr lang="en-US" dirty="0"/>
          </a:p>
        </p:txBody>
      </p:sp>
      <p:sp>
        <p:nvSpPr>
          <p:cNvPr id="4" name="Title 1">
            <a:extLst>
              <a:ext uri="{FF2B5EF4-FFF2-40B4-BE49-F238E27FC236}">
                <a16:creationId xmlns:a16="http://schemas.microsoft.com/office/drawing/2014/main" id="{2126BFA5-099A-B14C-8A50-BD926BFD29DC}"/>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7" name="Content Placeholder 3">
            <a:extLst>
              <a:ext uri="{FF2B5EF4-FFF2-40B4-BE49-F238E27FC236}">
                <a16:creationId xmlns:a16="http://schemas.microsoft.com/office/drawing/2014/main" id="{10BB3492-7254-234B-BA8B-3595642F3C66}"/>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
        <p:nvSpPr>
          <p:cNvPr id="6" name="Rectangle 5">
            <a:extLst>
              <a:ext uri="{FF2B5EF4-FFF2-40B4-BE49-F238E27FC236}">
                <a16:creationId xmlns:a16="http://schemas.microsoft.com/office/drawing/2014/main" id="{B7854A22-75D4-004D-AD91-9BC8642F840C}"/>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Tree>
    <p:extLst>
      <p:ext uri="{BB962C8B-B14F-4D97-AF65-F5344CB8AC3E}">
        <p14:creationId xmlns:p14="http://schemas.microsoft.com/office/powerpoint/2010/main" val="2946811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26BFA5-099A-B14C-8A50-BD926BFD29DC}"/>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6" name="Rectangle 5">
            <a:extLst>
              <a:ext uri="{FF2B5EF4-FFF2-40B4-BE49-F238E27FC236}">
                <a16:creationId xmlns:a16="http://schemas.microsoft.com/office/drawing/2014/main" id="{B7854A22-75D4-004D-AD91-9BC8642F84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
        <p:nvSpPr>
          <p:cNvPr id="3" name="Content Placeholder 2">
            <a:extLst>
              <a:ext uri="{FF2B5EF4-FFF2-40B4-BE49-F238E27FC236}">
                <a16:creationId xmlns:a16="http://schemas.microsoft.com/office/drawing/2014/main" id="{D81AE5BE-8E05-4832-BA8C-4C9926F7AFB3}"/>
              </a:ext>
            </a:extLst>
          </p:cNvPr>
          <p:cNvSpPr>
            <a:spLocks noGrp="1"/>
          </p:cNvSpPr>
          <p:nvPr>
            <p:ph sz="quarter" idx="10"/>
          </p:nvPr>
        </p:nvSpPr>
        <p:spPr>
          <a:xfrm>
            <a:off x="996950" y="1446213"/>
            <a:ext cx="2224088" cy="628650"/>
          </a:xfrm>
        </p:spPr>
        <p:txBody>
          <a:bodyPr/>
          <a:lstStyle>
            <a:lvl1pPr marL="0" indent="0">
              <a:buNone/>
              <a:defRPr/>
            </a:lvl1pPr>
          </a:lstStyle>
          <a:p>
            <a:pPr lvl="0"/>
            <a:endParaRPr lang="en-GB"/>
          </a:p>
        </p:txBody>
      </p:sp>
    </p:spTree>
    <p:extLst>
      <p:ext uri="{BB962C8B-B14F-4D97-AF65-F5344CB8AC3E}">
        <p14:creationId xmlns:p14="http://schemas.microsoft.com/office/powerpoint/2010/main" val="3763139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amp; icon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B2B9AF-7C7A-ED4B-8B47-5EFC4C7403E8}" type="slidenum">
              <a:rPr lang="en-US" smtClean="0"/>
              <a:t>‹#›</a:t>
            </a:fld>
            <a:endParaRPr lang="en-US" dirty="0"/>
          </a:p>
        </p:txBody>
      </p:sp>
      <p:sp>
        <p:nvSpPr>
          <p:cNvPr id="4" name="Title 1">
            <a:extLst>
              <a:ext uri="{FF2B5EF4-FFF2-40B4-BE49-F238E27FC236}">
                <a16:creationId xmlns:a16="http://schemas.microsoft.com/office/drawing/2014/main" id="{2126BFA5-099A-B14C-8A50-BD926BFD29DC}"/>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3" name="Picture Placeholder 2">
            <a:extLst>
              <a:ext uri="{FF2B5EF4-FFF2-40B4-BE49-F238E27FC236}">
                <a16:creationId xmlns:a16="http://schemas.microsoft.com/office/drawing/2014/main" id="{B4FC7E66-4F42-424E-A293-2832467625D2}"/>
              </a:ext>
            </a:extLst>
          </p:cNvPr>
          <p:cNvSpPr>
            <a:spLocks noGrp="1"/>
          </p:cNvSpPr>
          <p:nvPr>
            <p:ph type="pic" sz="quarter" idx="13" hasCustomPrompt="1"/>
          </p:nvPr>
        </p:nvSpPr>
        <p:spPr>
          <a:xfrm>
            <a:off x="1219200" y="1828800"/>
            <a:ext cx="1219200" cy="1219200"/>
          </a:xfrm>
        </p:spPr>
        <p:txBody>
          <a:bodyPr>
            <a:noAutofit/>
          </a:bodyPr>
          <a:lstStyle>
            <a:lvl1pPr marL="0" indent="0">
              <a:buNone/>
              <a:defRPr sz="2133"/>
            </a:lvl1pPr>
          </a:lstStyle>
          <a:p>
            <a:r>
              <a:rPr lang="en-US" dirty="0"/>
              <a:t>Click to add icon</a:t>
            </a:r>
          </a:p>
        </p:txBody>
      </p:sp>
      <p:sp>
        <p:nvSpPr>
          <p:cNvPr id="7" name="Text Placeholder 6">
            <a:extLst>
              <a:ext uri="{FF2B5EF4-FFF2-40B4-BE49-F238E27FC236}">
                <a16:creationId xmlns:a16="http://schemas.microsoft.com/office/drawing/2014/main" id="{2BD1A6E4-EA03-1B40-8C04-41B0309A3D0D}"/>
              </a:ext>
            </a:extLst>
          </p:cNvPr>
          <p:cNvSpPr>
            <a:spLocks noGrp="1"/>
          </p:cNvSpPr>
          <p:nvPr>
            <p:ph type="body" sz="quarter" idx="14" hasCustomPrompt="1"/>
          </p:nvPr>
        </p:nvSpPr>
        <p:spPr>
          <a:xfrm>
            <a:off x="609600" y="3048000"/>
            <a:ext cx="2438400" cy="609600"/>
          </a:xfrm>
        </p:spPr>
        <p:txBody>
          <a:bodyPr>
            <a:noAutofit/>
          </a:bodyPr>
          <a:lstStyle>
            <a:lvl1pPr marL="0" indent="0" algn="ctr">
              <a:buNone/>
              <a:defRPr sz="2133" b="1">
                <a:solidFill>
                  <a:schemeClr val="accent2"/>
                </a:solidFill>
              </a:defRPr>
            </a:lvl1pPr>
            <a:lvl2pPr marL="609585" indent="0">
              <a:buNone/>
              <a:defRPr sz="2133" b="1">
                <a:solidFill>
                  <a:schemeClr val="accent2"/>
                </a:solidFill>
              </a:defRPr>
            </a:lvl2pPr>
            <a:lvl3pPr marL="1219170" indent="0">
              <a:buNone/>
              <a:defRPr sz="1867" b="1">
                <a:solidFill>
                  <a:schemeClr val="accent2"/>
                </a:solidFill>
              </a:defRPr>
            </a:lvl3pPr>
            <a:lvl4pPr marL="1828754" indent="0">
              <a:buNone/>
              <a:defRPr sz="1600" b="1">
                <a:solidFill>
                  <a:schemeClr val="accent2"/>
                </a:solidFill>
              </a:defRPr>
            </a:lvl4pPr>
            <a:lvl5pPr marL="2438339" indent="0">
              <a:buNone/>
              <a:defRPr sz="1600" b="1">
                <a:solidFill>
                  <a:schemeClr val="accent2"/>
                </a:solidFill>
              </a:defRPr>
            </a:lvl5pPr>
          </a:lstStyle>
          <a:p>
            <a:pPr lvl="0"/>
            <a:r>
              <a:rPr lang="en-US"/>
              <a:t>Click to add title</a:t>
            </a:r>
          </a:p>
        </p:txBody>
      </p:sp>
      <p:sp>
        <p:nvSpPr>
          <p:cNvPr id="8" name="Text Placeholder 6">
            <a:extLst>
              <a:ext uri="{FF2B5EF4-FFF2-40B4-BE49-F238E27FC236}">
                <a16:creationId xmlns:a16="http://schemas.microsoft.com/office/drawing/2014/main" id="{654C8EC0-9C30-3543-A7B8-28399CF8F168}"/>
              </a:ext>
            </a:extLst>
          </p:cNvPr>
          <p:cNvSpPr>
            <a:spLocks noGrp="1"/>
          </p:cNvSpPr>
          <p:nvPr>
            <p:ph type="body" sz="quarter" idx="15" hasCustomPrompt="1"/>
          </p:nvPr>
        </p:nvSpPr>
        <p:spPr>
          <a:xfrm>
            <a:off x="609600" y="3657600"/>
            <a:ext cx="2438400" cy="1219200"/>
          </a:xfrm>
        </p:spPr>
        <p:txBody>
          <a:bodyPr>
            <a:noAutofit/>
          </a:bodyPr>
          <a:lstStyle>
            <a:lvl1pPr marL="0" indent="0" algn="l">
              <a:buNone/>
              <a:defRPr sz="1867" b="0">
                <a:solidFill>
                  <a:schemeClr val="tx1"/>
                </a:solidFill>
              </a:defRPr>
            </a:lvl1pPr>
            <a:lvl2pPr marL="609585" indent="0">
              <a:buNone/>
              <a:defRPr sz="2133" b="1">
                <a:solidFill>
                  <a:schemeClr val="accent2"/>
                </a:solidFill>
              </a:defRPr>
            </a:lvl2pPr>
            <a:lvl3pPr marL="1219170" indent="0">
              <a:buNone/>
              <a:defRPr sz="1867" b="1">
                <a:solidFill>
                  <a:schemeClr val="accent2"/>
                </a:solidFill>
              </a:defRPr>
            </a:lvl3pPr>
            <a:lvl4pPr marL="1828754" indent="0">
              <a:buNone/>
              <a:defRPr sz="1600" b="1">
                <a:solidFill>
                  <a:schemeClr val="accent2"/>
                </a:solidFill>
              </a:defRPr>
            </a:lvl4pPr>
            <a:lvl5pPr marL="2438339" indent="0">
              <a:buNone/>
              <a:defRPr sz="1600" b="1">
                <a:solidFill>
                  <a:schemeClr val="accent2"/>
                </a:solidFill>
              </a:defRPr>
            </a:lvl5pPr>
          </a:lstStyle>
          <a:p>
            <a:pPr lvl="0"/>
            <a:r>
              <a:rPr lang="en-US"/>
              <a:t>Click to add text</a:t>
            </a:r>
          </a:p>
        </p:txBody>
      </p:sp>
      <p:sp>
        <p:nvSpPr>
          <p:cNvPr id="9" name="Picture Placeholder 2">
            <a:extLst>
              <a:ext uri="{FF2B5EF4-FFF2-40B4-BE49-F238E27FC236}">
                <a16:creationId xmlns:a16="http://schemas.microsoft.com/office/drawing/2014/main" id="{8D893610-95AB-DE4C-9591-EF84A7E68566}"/>
              </a:ext>
            </a:extLst>
          </p:cNvPr>
          <p:cNvSpPr>
            <a:spLocks noGrp="1"/>
          </p:cNvSpPr>
          <p:nvPr>
            <p:ph type="pic" sz="quarter" idx="16" hasCustomPrompt="1"/>
          </p:nvPr>
        </p:nvSpPr>
        <p:spPr>
          <a:xfrm>
            <a:off x="4047744" y="1828800"/>
            <a:ext cx="1219200" cy="1219200"/>
          </a:xfrm>
        </p:spPr>
        <p:txBody>
          <a:bodyPr>
            <a:noAutofit/>
          </a:bodyPr>
          <a:lstStyle>
            <a:lvl1pPr marL="0" indent="0">
              <a:buNone/>
              <a:defRPr sz="2133"/>
            </a:lvl1pPr>
          </a:lstStyle>
          <a:p>
            <a:r>
              <a:rPr lang="en-US" dirty="0"/>
              <a:t>Click to add icon</a:t>
            </a:r>
          </a:p>
        </p:txBody>
      </p:sp>
      <p:sp>
        <p:nvSpPr>
          <p:cNvPr id="10" name="Text Placeholder 6">
            <a:extLst>
              <a:ext uri="{FF2B5EF4-FFF2-40B4-BE49-F238E27FC236}">
                <a16:creationId xmlns:a16="http://schemas.microsoft.com/office/drawing/2014/main" id="{AC77022E-EDED-914C-8616-AA242F51AE8B}"/>
              </a:ext>
            </a:extLst>
          </p:cNvPr>
          <p:cNvSpPr>
            <a:spLocks noGrp="1"/>
          </p:cNvSpPr>
          <p:nvPr>
            <p:ph type="body" sz="quarter" idx="17" hasCustomPrompt="1"/>
          </p:nvPr>
        </p:nvSpPr>
        <p:spPr>
          <a:xfrm>
            <a:off x="3438144" y="3048000"/>
            <a:ext cx="2438400" cy="609600"/>
          </a:xfrm>
        </p:spPr>
        <p:txBody>
          <a:bodyPr>
            <a:noAutofit/>
          </a:bodyPr>
          <a:lstStyle>
            <a:lvl1pPr marL="0" indent="0" algn="ctr">
              <a:buNone/>
              <a:defRPr sz="2133" b="1">
                <a:solidFill>
                  <a:schemeClr val="accent2"/>
                </a:solidFill>
              </a:defRPr>
            </a:lvl1pPr>
            <a:lvl2pPr marL="609585" indent="0">
              <a:buNone/>
              <a:defRPr sz="2133" b="1">
                <a:solidFill>
                  <a:schemeClr val="accent2"/>
                </a:solidFill>
              </a:defRPr>
            </a:lvl2pPr>
            <a:lvl3pPr marL="1219170" indent="0">
              <a:buNone/>
              <a:defRPr sz="1867" b="1">
                <a:solidFill>
                  <a:schemeClr val="accent2"/>
                </a:solidFill>
              </a:defRPr>
            </a:lvl3pPr>
            <a:lvl4pPr marL="1828754" indent="0">
              <a:buNone/>
              <a:defRPr sz="1600" b="1">
                <a:solidFill>
                  <a:schemeClr val="accent2"/>
                </a:solidFill>
              </a:defRPr>
            </a:lvl4pPr>
            <a:lvl5pPr marL="2438339" indent="0">
              <a:buNone/>
              <a:defRPr sz="1600" b="1">
                <a:solidFill>
                  <a:schemeClr val="accent2"/>
                </a:solidFill>
              </a:defRPr>
            </a:lvl5pPr>
          </a:lstStyle>
          <a:p>
            <a:pPr lvl="0"/>
            <a:r>
              <a:rPr lang="en-US"/>
              <a:t>Click to add title</a:t>
            </a:r>
          </a:p>
        </p:txBody>
      </p:sp>
      <p:sp>
        <p:nvSpPr>
          <p:cNvPr id="11" name="Text Placeholder 6">
            <a:extLst>
              <a:ext uri="{FF2B5EF4-FFF2-40B4-BE49-F238E27FC236}">
                <a16:creationId xmlns:a16="http://schemas.microsoft.com/office/drawing/2014/main" id="{D1B9A24B-CF9C-C945-8005-41043E0D96A2}"/>
              </a:ext>
            </a:extLst>
          </p:cNvPr>
          <p:cNvSpPr>
            <a:spLocks noGrp="1"/>
          </p:cNvSpPr>
          <p:nvPr>
            <p:ph type="body" sz="quarter" idx="18" hasCustomPrompt="1"/>
          </p:nvPr>
        </p:nvSpPr>
        <p:spPr>
          <a:xfrm>
            <a:off x="3438144" y="3657600"/>
            <a:ext cx="2438400" cy="1219200"/>
          </a:xfrm>
        </p:spPr>
        <p:txBody>
          <a:bodyPr>
            <a:noAutofit/>
          </a:bodyPr>
          <a:lstStyle>
            <a:lvl1pPr marL="0" indent="0" algn="l">
              <a:buNone/>
              <a:defRPr sz="1867" b="0">
                <a:solidFill>
                  <a:schemeClr val="tx1"/>
                </a:solidFill>
              </a:defRPr>
            </a:lvl1pPr>
            <a:lvl2pPr marL="609585" indent="0">
              <a:buNone/>
              <a:defRPr sz="2133" b="1">
                <a:solidFill>
                  <a:schemeClr val="accent2"/>
                </a:solidFill>
              </a:defRPr>
            </a:lvl2pPr>
            <a:lvl3pPr marL="1219170" indent="0">
              <a:buNone/>
              <a:defRPr sz="1867" b="1">
                <a:solidFill>
                  <a:schemeClr val="accent2"/>
                </a:solidFill>
              </a:defRPr>
            </a:lvl3pPr>
            <a:lvl4pPr marL="1828754" indent="0">
              <a:buNone/>
              <a:defRPr sz="1600" b="1">
                <a:solidFill>
                  <a:schemeClr val="accent2"/>
                </a:solidFill>
              </a:defRPr>
            </a:lvl4pPr>
            <a:lvl5pPr marL="2438339" indent="0">
              <a:buNone/>
              <a:defRPr sz="1600" b="1">
                <a:solidFill>
                  <a:schemeClr val="accent2"/>
                </a:solidFill>
              </a:defRPr>
            </a:lvl5pPr>
          </a:lstStyle>
          <a:p>
            <a:pPr lvl="0"/>
            <a:r>
              <a:rPr lang="en-US"/>
              <a:t>Click to add text</a:t>
            </a:r>
          </a:p>
        </p:txBody>
      </p:sp>
      <p:sp>
        <p:nvSpPr>
          <p:cNvPr id="12" name="Picture Placeholder 2">
            <a:extLst>
              <a:ext uri="{FF2B5EF4-FFF2-40B4-BE49-F238E27FC236}">
                <a16:creationId xmlns:a16="http://schemas.microsoft.com/office/drawing/2014/main" id="{A193DB8F-36F5-184D-B3E3-2508338EF276}"/>
              </a:ext>
            </a:extLst>
          </p:cNvPr>
          <p:cNvSpPr>
            <a:spLocks noGrp="1"/>
          </p:cNvSpPr>
          <p:nvPr>
            <p:ph type="pic" sz="quarter" idx="19" hasCustomPrompt="1"/>
          </p:nvPr>
        </p:nvSpPr>
        <p:spPr>
          <a:xfrm>
            <a:off x="6925056" y="1828800"/>
            <a:ext cx="1219200" cy="1219200"/>
          </a:xfrm>
        </p:spPr>
        <p:txBody>
          <a:bodyPr>
            <a:noAutofit/>
          </a:bodyPr>
          <a:lstStyle>
            <a:lvl1pPr marL="0" indent="0">
              <a:buNone/>
              <a:defRPr sz="2133"/>
            </a:lvl1pPr>
          </a:lstStyle>
          <a:p>
            <a:r>
              <a:rPr lang="en-US" dirty="0"/>
              <a:t>Click to add icon</a:t>
            </a:r>
          </a:p>
        </p:txBody>
      </p:sp>
      <p:sp>
        <p:nvSpPr>
          <p:cNvPr id="13" name="Text Placeholder 6">
            <a:extLst>
              <a:ext uri="{FF2B5EF4-FFF2-40B4-BE49-F238E27FC236}">
                <a16:creationId xmlns:a16="http://schemas.microsoft.com/office/drawing/2014/main" id="{500AD492-D007-5D40-884E-5F2416A7B9D3}"/>
              </a:ext>
            </a:extLst>
          </p:cNvPr>
          <p:cNvSpPr>
            <a:spLocks noGrp="1"/>
          </p:cNvSpPr>
          <p:nvPr>
            <p:ph type="body" sz="quarter" idx="20" hasCustomPrompt="1"/>
          </p:nvPr>
        </p:nvSpPr>
        <p:spPr>
          <a:xfrm>
            <a:off x="6315456" y="3048000"/>
            <a:ext cx="2438400" cy="609600"/>
          </a:xfrm>
        </p:spPr>
        <p:txBody>
          <a:bodyPr>
            <a:noAutofit/>
          </a:bodyPr>
          <a:lstStyle>
            <a:lvl1pPr marL="0" indent="0" algn="ctr">
              <a:buNone/>
              <a:defRPr sz="2133" b="1">
                <a:solidFill>
                  <a:schemeClr val="accent2"/>
                </a:solidFill>
              </a:defRPr>
            </a:lvl1pPr>
            <a:lvl2pPr marL="609585" indent="0">
              <a:buNone/>
              <a:defRPr sz="2133" b="1">
                <a:solidFill>
                  <a:schemeClr val="accent2"/>
                </a:solidFill>
              </a:defRPr>
            </a:lvl2pPr>
            <a:lvl3pPr marL="1219170" indent="0">
              <a:buNone/>
              <a:defRPr sz="1867" b="1">
                <a:solidFill>
                  <a:schemeClr val="accent2"/>
                </a:solidFill>
              </a:defRPr>
            </a:lvl3pPr>
            <a:lvl4pPr marL="1828754" indent="0">
              <a:buNone/>
              <a:defRPr sz="1600" b="1">
                <a:solidFill>
                  <a:schemeClr val="accent2"/>
                </a:solidFill>
              </a:defRPr>
            </a:lvl4pPr>
            <a:lvl5pPr marL="2438339" indent="0">
              <a:buNone/>
              <a:defRPr sz="1600" b="1">
                <a:solidFill>
                  <a:schemeClr val="accent2"/>
                </a:solidFill>
              </a:defRPr>
            </a:lvl5pPr>
          </a:lstStyle>
          <a:p>
            <a:pPr lvl="0"/>
            <a:r>
              <a:rPr lang="en-US"/>
              <a:t>Click to add title</a:t>
            </a:r>
          </a:p>
        </p:txBody>
      </p:sp>
      <p:sp>
        <p:nvSpPr>
          <p:cNvPr id="14" name="Text Placeholder 6">
            <a:extLst>
              <a:ext uri="{FF2B5EF4-FFF2-40B4-BE49-F238E27FC236}">
                <a16:creationId xmlns:a16="http://schemas.microsoft.com/office/drawing/2014/main" id="{50500D15-600D-F64C-AAE1-A9891DDB145B}"/>
              </a:ext>
            </a:extLst>
          </p:cNvPr>
          <p:cNvSpPr>
            <a:spLocks noGrp="1"/>
          </p:cNvSpPr>
          <p:nvPr>
            <p:ph type="body" sz="quarter" idx="21" hasCustomPrompt="1"/>
          </p:nvPr>
        </p:nvSpPr>
        <p:spPr>
          <a:xfrm>
            <a:off x="6315456" y="3657599"/>
            <a:ext cx="2438400" cy="379656"/>
          </a:xfrm>
        </p:spPr>
        <p:txBody>
          <a:bodyPr>
            <a:spAutoFit/>
          </a:bodyPr>
          <a:lstStyle>
            <a:lvl1pPr marL="0" indent="0" algn="l">
              <a:buNone/>
              <a:defRPr sz="1867" b="0">
                <a:solidFill>
                  <a:schemeClr val="tx1"/>
                </a:solidFill>
              </a:defRPr>
            </a:lvl1pPr>
            <a:lvl2pPr marL="609585" indent="0">
              <a:buNone/>
              <a:defRPr sz="2133" b="1">
                <a:solidFill>
                  <a:schemeClr val="accent2"/>
                </a:solidFill>
              </a:defRPr>
            </a:lvl2pPr>
            <a:lvl3pPr marL="1219170" indent="0">
              <a:buNone/>
              <a:defRPr sz="1867" b="1">
                <a:solidFill>
                  <a:schemeClr val="accent2"/>
                </a:solidFill>
              </a:defRPr>
            </a:lvl3pPr>
            <a:lvl4pPr marL="1828754" indent="0">
              <a:buNone/>
              <a:defRPr sz="1600" b="1">
                <a:solidFill>
                  <a:schemeClr val="accent2"/>
                </a:solidFill>
              </a:defRPr>
            </a:lvl4pPr>
            <a:lvl5pPr marL="2438339" indent="0">
              <a:buNone/>
              <a:defRPr sz="1600" b="1">
                <a:solidFill>
                  <a:schemeClr val="accent2"/>
                </a:solidFill>
              </a:defRPr>
            </a:lvl5pPr>
          </a:lstStyle>
          <a:p>
            <a:pPr lvl="0"/>
            <a:r>
              <a:rPr lang="en-US"/>
              <a:t>Click to add text</a:t>
            </a:r>
          </a:p>
        </p:txBody>
      </p:sp>
      <p:sp>
        <p:nvSpPr>
          <p:cNvPr id="15" name="Picture Placeholder 2">
            <a:extLst>
              <a:ext uri="{FF2B5EF4-FFF2-40B4-BE49-F238E27FC236}">
                <a16:creationId xmlns:a16="http://schemas.microsoft.com/office/drawing/2014/main" id="{83159746-6860-6E4E-BEEA-622CFF57DA40}"/>
              </a:ext>
            </a:extLst>
          </p:cNvPr>
          <p:cNvSpPr>
            <a:spLocks noGrp="1"/>
          </p:cNvSpPr>
          <p:nvPr>
            <p:ph type="pic" sz="quarter" idx="22" hasCustomPrompt="1"/>
          </p:nvPr>
        </p:nvSpPr>
        <p:spPr>
          <a:xfrm>
            <a:off x="9753600" y="1828800"/>
            <a:ext cx="1219200" cy="1219200"/>
          </a:xfrm>
        </p:spPr>
        <p:txBody>
          <a:bodyPr>
            <a:noAutofit/>
          </a:bodyPr>
          <a:lstStyle>
            <a:lvl1pPr marL="0" indent="0">
              <a:buNone/>
              <a:defRPr sz="2133"/>
            </a:lvl1pPr>
          </a:lstStyle>
          <a:p>
            <a:r>
              <a:rPr lang="en-US" dirty="0"/>
              <a:t>Click to add icon</a:t>
            </a:r>
          </a:p>
        </p:txBody>
      </p:sp>
      <p:sp>
        <p:nvSpPr>
          <p:cNvPr id="16" name="Text Placeholder 6">
            <a:extLst>
              <a:ext uri="{FF2B5EF4-FFF2-40B4-BE49-F238E27FC236}">
                <a16:creationId xmlns:a16="http://schemas.microsoft.com/office/drawing/2014/main" id="{79A40F1F-D1D6-5E47-A57D-B4C538978198}"/>
              </a:ext>
            </a:extLst>
          </p:cNvPr>
          <p:cNvSpPr>
            <a:spLocks noGrp="1"/>
          </p:cNvSpPr>
          <p:nvPr>
            <p:ph type="body" sz="quarter" idx="23" hasCustomPrompt="1"/>
          </p:nvPr>
        </p:nvSpPr>
        <p:spPr>
          <a:xfrm>
            <a:off x="9144000" y="3048000"/>
            <a:ext cx="2438400" cy="609600"/>
          </a:xfrm>
        </p:spPr>
        <p:txBody>
          <a:bodyPr>
            <a:noAutofit/>
          </a:bodyPr>
          <a:lstStyle>
            <a:lvl1pPr marL="0" indent="0" algn="ctr">
              <a:buNone/>
              <a:defRPr sz="2133" b="1">
                <a:solidFill>
                  <a:schemeClr val="accent2"/>
                </a:solidFill>
              </a:defRPr>
            </a:lvl1pPr>
            <a:lvl2pPr marL="609585" indent="0">
              <a:buNone/>
              <a:defRPr sz="2133" b="1">
                <a:solidFill>
                  <a:schemeClr val="accent2"/>
                </a:solidFill>
              </a:defRPr>
            </a:lvl2pPr>
            <a:lvl3pPr marL="1219170" indent="0">
              <a:buNone/>
              <a:defRPr sz="1867" b="1">
                <a:solidFill>
                  <a:schemeClr val="accent2"/>
                </a:solidFill>
              </a:defRPr>
            </a:lvl3pPr>
            <a:lvl4pPr marL="1828754" indent="0">
              <a:buNone/>
              <a:defRPr sz="1600" b="1">
                <a:solidFill>
                  <a:schemeClr val="accent2"/>
                </a:solidFill>
              </a:defRPr>
            </a:lvl4pPr>
            <a:lvl5pPr marL="2438339" indent="0">
              <a:buNone/>
              <a:defRPr sz="1600" b="1">
                <a:solidFill>
                  <a:schemeClr val="accent2"/>
                </a:solidFill>
              </a:defRPr>
            </a:lvl5pPr>
          </a:lstStyle>
          <a:p>
            <a:pPr lvl="0"/>
            <a:r>
              <a:rPr lang="en-US"/>
              <a:t>Click to add title</a:t>
            </a:r>
          </a:p>
        </p:txBody>
      </p:sp>
      <p:sp>
        <p:nvSpPr>
          <p:cNvPr id="17" name="Text Placeholder 6">
            <a:extLst>
              <a:ext uri="{FF2B5EF4-FFF2-40B4-BE49-F238E27FC236}">
                <a16:creationId xmlns:a16="http://schemas.microsoft.com/office/drawing/2014/main" id="{2C2B23CA-254B-9E4A-8C5C-217A22446D39}"/>
              </a:ext>
            </a:extLst>
          </p:cNvPr>
          <p:cNvSpPr>
            <a:spLocks noGrp="1"/>
          </p:cNvSpPr>
          <p:nvPr>
            <p:ph type="body" sz="quarter" idx="24" hasCustomPrompt="1"/>
          </p:nvPr>
        </p:nvSpPr>
        <p:spPr>
          <a:xfrm>
            <a:off x="9144000" y="3657600"/>
            <a:ext cx="2438400" cy="1219200"/>
          </a:xfrm>
        </p:spPr>
        <p:txBody>
          <a:bodyPr>
            <a:noAutofit/>
          </a:bodyPr>
          <a:lstStyle>
            <a:lvl1pPr marL="0" indent="0" algn="l">
              <a:buNone/>
              <a:defRPr sz="1867" b="0">
                <a:solidFill>
                  <a:schemeClr val="tx1"/>
                </a:solidFill>
              </a:defRPr>
            </a:lvl1pPr>
            <a:lvl2pPr marL="609585" indent="0">
              <a:buNone/>
              <a:defRPr sz="2133" b="1">
                <a:solidFill>
                  <a:schemeClr val="accent2"/>
                </a:solidFill>
              </a:defRPr>
            </a:lvl2pPr>
            <a:lvl3pPr marL="1219170" indent="0">
              <a:buNone/>
              <a:defRPr sz="1867" b="1">
                <a:solidFill>
                  <a:schemeClr val="accent2"/>
                </a:solidFill>
              </a:defRPr>
            </a:lvl3pPr>
            <a:lvl4pPr marL="1828754" indent="0">
              <a:buNone/>
              <a:defRPr sz="1600" b="1">
                <a:solidFill>
                  <a:schemeClr val="accent2"/>
                </a:solidFill>
              </a:defRPr>
            </a:lvl4pPr>
            <a:lvl5pPr marL="2438339" indent="0">
              <a:buNone/>
              <a:defRPr sz="1600" b="1">
                <a:solidFill>
                  <a:schemeClr val="accent2"/>
                </a:solidFill>
              </a:defRPr>
            </a:lvl5pPr>
          </a:lstStyle>
          <a:p>
            <a:pPr lvl="0"/>
            <a:r>
              <a:rPr lang="en-US"/>
              <a:t>Click to add text</a:t>
            </a:r>
          </a:p>
        </p:txBody>
      </p:sp>
      <p:sp>
        <p:nvSpPr>
          <p:cNvPr id="19" name="Content Placeholder 3">
            <a:extLst>
              <a:ext uri="{FF2B5EF4-FFF2-40B4-BE49-F238E27FC236}">
                <a16:creationId xmlns:a16="http://schemas.microsoft.com/office/drawing/2014/main" id="{E7AD39DF-F654-2146-981F-65641C1FFE90}"/>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3586183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left, content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50D68-03FD-0B4B-B4FC-98855CFC2B5E}"/>
              </a:ext>
            </a:extLst>
          </p:cNvPr>
          <p:cNvSpPr/>
          <p:nvPr userDrawn="1"/>
        </p:nvSpPr>
        <p:spPr>
          <a:xfrm>
            <a:off x="6096000" y="6096"/>
            <a:ext cx="6096000" cy="612038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9DB2B9AF-7C7A-ED4B-8B47-5EFC4C7403E8}" type="slidenum">
              <a:rPr lang="en-US" smtClean="0"/>
              <a:t>‹#›</a:t>
            </a:fld>
            <a:endParaRPr lang="en-US" dirty="0"/>
          </a:p>
        </p:txBody>
      </p:sp>
      <p:sp>
        <p:nvSpPr>
          <p:cNvPr id="5" name="Content Placeholder 2"/>
          <p:cNvSpPr>
            <a:spLocks noGrp="1"/>
          </p:cNvSpPr>
          <p:nvPr>
            <p:ph sz="half" idx="1"/>
          </p:nvPr>
        </p:nvSpPr>
        <p:spPr>
          <a:xfrm>
            <a:off x="6705600" y="731520"/>
            <a:ext cx="4876800" cy="4876800"/>
          </a:xfrm>
        </p:spPr>
        <p:txBody>
          <a:bodyPr/>
          <a:lstStyle>
            <a:lvl1pPr marL="352629" indent="-344162">
              <a:tabLst/>
              <a:defRPr sz="2667">
                <a:solidFill>
                  <a:schemeClr val="tx1"/>
                </a:solidFill>
              </a:defRPr>
            </a:lvl1pPr>
            <a:lvl2pPr marL="705256" indent="-352629">
              <a:tabLst/>
              <a:defRPr sz="2400">
                <a:solidFill>
                  <a:schemeClr val="tx1"/>
                </a:solidFill>
              </a:defRPr>
            </a:lvl2pPr>
            <a:lvl3pPr marL="1097253" indent="-353559">
              <a:tabLst/>
              <a:defRPr sz="2133">
                <a:solidFill>
                  <a:schemeClr val="tx1"/>
                </a:solidFill>
              </a:defRPr>
            </a:lvl3pPr>
            <a:lvl4pPr marL="1449881" indent="-352629">
              <a:tabLst/>
              <a:defRPr sz="2133">
                <a:solidFill>
                  <a:schemeClr val="tx1"/>
                </a:solidFill>
              </a:defRPr>
            </a:lvl4pPr>
            <a:lvl5pPr marL="1802508" indent="-352629">
              <a:tabLst/>
              <a:defRPr sz="2133">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8E2286D-9899-7F4A-BA52-87E5434728DB}"/>
              </a:ext>
            </a:extLst>
          </p:cNvPr>
          <p:cNvSpPr>
            <a:spLocks noGrp="1"/>
          </p:cNvSpPr>
          <p:nvPr>
            <p:ph type="title" hasCustomPrompt="1"/>
          </p:nvPr>
        </p:nvSpPr>
        <p:spPr>
          <a:xfrm>
            <a:off x="609600" y="243840"/>
            <a:ext cx="4876800" cy="759119"/>
          </a:xfrm>
          <a:noFill/>
        </p:spPr>
        <p:txBody>
          <a:bodyPr wrap="square" tIns="91440" bIns="91440" anchor="t" anchorCtr="0">
            <a:spAutoFit/>
          </a:bodyPr>
          <a:lstStyle>
            <a:lvl1pPr>
              <a:defRPr sz="3733"/>
            </a:lvl1pPr>
          </a:lstStyle>
          <a:p>
            <a:r>
              <a:rPr lang="en-US"/>
              <a:t>Click to add title</a:t>
            </a:r>
          </a:p>
        </p:txBody>
      </p:sp>
      <p:sp>
        <p:nvSpPr>
          <p:cNvPr id="9" name="Content Placeholder 3">
            <a:extLst>
              <a:ext uri="{FF2B5EF4-FFF2-40B4-BE49-F238E27FC236}">
                <a16:creationId xmlns:a16="http://schemas.microsoft.com/office/drawing/2014/main" id="{F295136A-B265-4C4E-A3C0-04CA7B985945}"/>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676748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8" name="Rectangle 7"/>
          <p:cNvSpPr/>
          <p:nvPr userDrawn="1"/>
        </p:nvSpPr>
        <p:spPr>
          <a:xfrm>
            <a:off x="4" y="3"/>
            <a:ext cx="1525703" cy="955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latin typeface="Arial" panose="020B0604020202020204" pitchFamily="34" charset="0"/>
            </a:endParaRPr>
          </a:p>
        </p:txBody>
      </p:sp>
      <p:sp>
        <p:nvSpPr>
          <p:cNvPr id="3" name="Picture Placeholder 2"/>
          <p:cNvSpPr>
            <a:spLocks noGrp="1"/>
          </p:cNvSpPr>
          <p:nvPr>
            <p:ph type="pic" idx="1" hasCustomPrompt="1"/>
          </p:nvPr>
        </p:nvSpPr>
        <p:spPr>
          <a:xfrm>
            <a:off x="0" y="0"/>
            <a:ext cx="4267200" cy="6120384"/>
          </a:xfrm>
          <a:solidFill>
            <a:schemeClr val="bg2"/>
          </a:solidFill>
        </p:spPr>
        <p:txBody>
          <a:bodyPr anchor="ctr">
            <a:normAutofit/>
          </a:bodyPr>
          <a:lstStyle>
            <a:lvl1pPr marL="0" indent="0" algn="ctr">
              <a:buNone/>
              <a:defRPr sz="32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Insert picture</a:t>
            </a:r>
          </a:p>
        </p:txBody>
      </p:sp>
      <p:sp>
        <p:nvSpPr>
          <p:cNvPr id="7" name="Slide Number Placeholder 5">
            <a:extLst>
              <a:ext uri="{FF2B5EF4-FFF2-40B4-BE49-F238E27FC236}">
                <a16:creationId xmlns:a16="http://schemas.microsoft.com/office/drawing/2014/main" id="{143263EC-5D33-F343-BD1D-0ED01BBC0E98}"/>
              </a:ext>
            </a:extLst>
          </p:cNvPr>
          <p:cNvSpPr>
            <a:spLocks noGrp="1"/>
          </p:cNvSpPr>
          <p:nvPr>
            <p:ph type="sldNum" sz="quarter" idx="12"/>
          </p:nvPr>
        </p:nvSpPr>
        <p:spPr>
          <a:xfrm>
            <a:off x="588525" y="6307056"/>
            <a:ext cx="500097" cy="365125"/>
          </a:xfrm>
        </p:spPr>
        <p:txBody>
          <a:bodyPr/>
          <a:lstStyle/>
          <a:p>
            <a:fld id="{9DB2B9AF-7C7A-ED4B-8B47-5EFC4C7403E8}" type="slidenum">
              <a:rPr lang="en-US" smtClean="0"/>
              <a:t>‹#›</a:t>
            </a:fld>
            <a:endParaRPr lang="en-US" dirty="0"/>
          </a:p>
        </p:txBody>
      </p:sp>
      <p:sp>
        <p:nvSpPr>
          <p:cNvPr id="10" name="Content Placeholder 3">
            <a:extLst>
              <a:ext uri="{FF2B5EF4-FFF2-40B4-BE49-F238E27FC236}">
                <a16:creationId xmlns:a16="http://schemas.microsoft.com/office/drawing/2014/main" id="{6F06E1F7-2517-C74F-83B9-5B16CBCDD125}"/>
              </a:ext>
            </a:extLst>
          </p:cNvPr>
          <p:cNvSpPr>
            <a:spLocks noGrp="1"/>
          </p:cNvSpPr>
          <p:nvPr>
            <p:ph sz="quarter" idx="11" hasCustomPrompt="1"/>
          </p:nvPr>
        </p:nvSpPr>
        <p:spPr>
          <a:xfrm>
            <a:off x="4876800" y="5375365"/>
            <a:ext cx="67056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
        <p:nvSpPr>
          <p:cNvPr id="11" name="Title Placeholder 1">
            <a:extLst>
              <a:ext uri="{FF2B5EF4-FFF2-40B4-BE49-F238E27FC236}">
                <a16:creationId xmlns:a16="http://schemas.microsoft.com/office/drawing/2014/main" id="{11EB573E-AC53-7C4A-8DFC-3B8D94CEABB6}"/>
              </a:ext>
            </a:extLst>
          </p:cNvPr>
          <p:cNvSpPr>
            <a:spLocks noGrp="1"/>
          </p:cNvSpPr>
          <p:nvPr>
            <p:ph type="title"/>
          </p:nvPr>
        </p:nvSpPr>
        <p:spPr>
          <a:xfrm>
            <a:off x="4876800" y="243840"/>
            <a:ext cx="6705600" cy="759119"/>
          </a:xfrm>
          <a:prstGeom prst="rect">
            <a:avLst/>
          </a:prstGeom>
        </p:spPr>
        <p:txBody>
          <a:bodyPr vert="horz" wrap="square" lIns="91440" tIns="91440" rIns="91440" bIns="91440" rtlCol="0" anchor="t" anchorCtr="0">
            <a:spAutoFit/>
          </a:bodyPr>
          <a:lstStyle/>
          <a:p>
            <a:endParaRPr lang="en-US"/>
          </a:p>
        </p:txBody>
      </p:sp>
      <p:sp>
        <p:nvSpPr>
          <p:cNvPr id="12" name="Content Placeholder 2">
            <a:extLst>
              <a:ext uri="{FF2B5EF4-FFF2-40B4-BE49-F238E27FC236}">
                <a16:creationId xmlns:a16="http://schemas.microsoft.com/office/drawing/2014/main" id="{DEE34C50-AC51-2B49-B47D-125196853F99}"/>
              </a:ext>
            </a:extLst>
          </p:cNvPr>
          <p:cNvSpPr>
            <a:spLocks noGrp="1"/>
          </p:cNvSpPr>
          <p:nvPr>
            <p:ph sz="quarter" idx="10"/>
          </p:nvPr>
        </p:nvSpPr>
        <p:spPr>
          <a:xfrm>
            <a:off x="4876800" y="1584960"/>
            <a:ext cx="6705600" cy="4023360"/>
          </a:xfr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2133">
                <a:solidFill>
                  <a:schemeClr val="tx1"/>
                </a:solidFill>
              </a:defRPr>
            </a:lvl4pPr>
            <a:lvl5pPr>
              <a:defRPr sz="2133">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3688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with picture righ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7924800" y="0"/>
            <a:ext cx="4267200" cy="6120384"/>
          </a:xfrm>
          <a:solidFill>
            <a:srgbClr val="F1F1F2"/>
          </a:solidFill>
          <a:ln>
            <a:noFill/>
          </a:ln>
        </p:spPr>
        <p:txBody>
          <a:bodyPr anchor="ctr">
            <a:normAutofit/>
          </a:bodyPr>
          <a:lstStyle>
            <a:lvl1pPr marL="0" indent="0" algn="ctr">
              <a:buNone/>
              <a:defRPr sz="32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Insert picture</a:t>
            </a:r>
          </a:p>
        </p:txBody>
      </p:sp>
      <p:sp>
        <p:nvSpPr>
          <p:cNvPr id="7" name="Slide Number Placeholder 5">
            <a:extLst>
              <a:ext uri="{FF2B5EF4-FFF2-40B4-BE49-F238E27FC236}">
                <a16:creationId xmlns:a16="http://schemas.microsoft.com/office/drawing/2014/main" id="{3B3C7DCA-C9FE-D84B-9176-569B07332E98}"/>
              </a:ext>
            </a:extLst>
          </p:cNvPr>
          <p:cNvSpPr>
            <a:spLocks noGrp="1"/>
          </p:cNvSpPr>
          <p:nvPr>
            <p:ph type="sldNum" sz="quarter" idx="12"/>
          </p:nvPr>
        </p:nvSpPr>
        <p:spPr>
          <a:xfrm>
            <a:off x="588525" y="6307056"/>
            <a:ext cx="500097" cy="365125"/>
          </a:xfrm>
        </p:spPr>
        <p:txBody>
          <a:bodyPr/>
          <a:lstStyle/>
          <a:p>
            <a:fld id="{9DB2B9AF-7C7A-ED4B-8B47-5EFC4C7403E8}" type="slidenum">
              <a:rPr lang="en-US" smtClean="0"/>
              <a:t>‹#›</a:t>
            </a:fld>
            <a:endParaRPr lang="en-US" dirty="0"/>
          </a:p>
        </p:txBody>
      </p:sp>
      <p:sp>
        <p:nvSpPr>
          <p:cNvPr id="9" name="Content Placeholder 3">
            <a:extLst>
              <a:ext uri="{FF2B5EF4-FFF2-40B4-BE49-F238E27FC236}">
                <a16:creationId xmlns:a16="http://schemas.microsoft.com/office/drawing/2014/main" id="{1B287A89-F23E-1143-98C4-AED136285024}"/>
              </a:ext>
            </a:extLst>
          </p:cNvPr>
          <p:cNvSpPr>
            <a:spLocks noGrp="1"/>
          </p:cNvSpPr>
          <p:nvPr>
            <p:ph sz="quarter" idx="11" hasCustomPrompt="1"/>
          </p:nvPr>
        </p:nvSpPr>
        <p:spPr>
          <a:xfrm>
            <a:off x="609601" y="5375365"/>
            <a:ext cx="6705599"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
        <p:nvSpPr>
          <p:cNvPr id="10" name="Title Placeholder 1">
            <a:extLst>
              <a:ext uri="{FF2B5EF4-FFF2-40B4-BE49-F238E27FC236}">
                <a16:creationId xmlns:a16="http://schemas.microsoft.com/office/drawing/2014/main" id="{2D89416A-1111-B34C-B3B4-DB9648077E4D}"/>
              </a:ext>
            </a:extLst>
          </p:cNvPr>
          <p:cNvSpPr>
            <a:spLocks noGrp="1"/>
          </p:cNvSpPr>
          <p:nvPr>
            <p:ph type="title"/>
          </p:nvPr>
        </p:nvSpPr>
        <p:spPr>
          <a:xfrm>
            <a:off x="609600" y="243840"/>
            <a:ext cx="6705600" cy="759119"/>
          </a:xfrm>
          <a:prstGeom prst="rect">
            <a:avLst/>
          </a:prstGeom>
        </p:spPr>
        <p:txBody>
          <a:bodyPr vert="horz" wrap="square" lIns="91440" tIns="91440" rIns="91440" bIns="91440" rtlCol="0" anchor="t" anchorCtr="0">
            <a:spAutoFit/>
          </a:bodyPr>
          <a:lstStyle/>
          <a:p>
            <a:endParaRPr lang="en-US"/>
          </a:p>
        </p:txBody>
      </p:sp>
      <p:sp>
        <p:nvSpPr>
          <p:cNvPr id="8" name="Content Placeholder 2">
            <a:extLst>
              <a:ext uri="{FF2B5EF4-FFF2-40B4-BE49-F238E27FC236}">
                <a16:creationId xmlns:a16="http://schemas.microsoft.com/office/drawing/2014/main" id="{B661D8CC-2338-9B49-89EA-423C37627142}"/>
              </a:ext>
            </a:extLst>
          </p:cNvPr>
          <p:cNvSpPr>
            <a:spLocks noGrp="1"/>
          </p:cNvSpPr>
          <p:nvPr>
            <p:ph sz="quarter" idx="10"/>
          </p:nvPr>
        </p:nvSpPr>
        <p:spPr>
          <a:xfrm>
            <a:off x="609600" y="1584960"/>
            <a:ext cx="6705600" cy="4023360"/>
          </a:xfrm>
          <a:prstGeom prst="rect">
            <a:avLst/>
          </a:prstGeom>
        </p:spPr>
        <p:txBody>
          <a:bodyPr/>
          <a:lstStyle>
            <a:lvl1pPr>
              <a:defRPr sz="2400">
                <a:solidFill>
                  <a:schemeClr val="tx1"/>
                </a:solidFill>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74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600374" y="243197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161197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esenter title">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7924800" y="0"/>
            <a:ext cx="4267200" cy="6120384"/>
          </a:xfrm>
          <a:solidFill>
            <a:srgbClr val="F1F1F2"/>
          </a:solidFill>
          <a:ln>
            <a:noFill/>
          </a:ln>
        </p:spPr>
        <p:txBody>
          <a:bodyPr anchor="ctr">
            <a:normAutofit/>
          </a:bodyPr>
          <a:lstStyle>
            <a:lvl1pPr marL="0" indent="0" algn="ctr">
              <a:buNone/>
              <a:defRPr sz="32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Insert picture</a:t>
            </a:r>
          </a:p>
        </p:txBody>
      </p:sp>
      <p:sp>
        <p:nvSpPr>
          <p:cNvPr id="7" name="Slide Number Placeholder 5">
            <a:extLst>
              <a:ext uri="{FF2B5EF4-FFF2-40B4-BE49-F238E27FC236}">
                <a16:creationId xmlns:a16="http://schemas.microsoft.com/office/drawing/2014/main" id="{3B3C7DCA-C9FE-D84B-9176-569B07332E98}"/>
              </a:ext>
            </a:extLst>
          </p:cNvPr>
          <p:cNvSpPr>
            <a:spLocks noGrp="1"/>
          </p:cNvSpPr>
          <p:nvPr>
            <p:ph type="sldNum" sz="quarter" idx="12"/>
          </p:nvPr>
        </p:nvSpPr>
        <p:spPr>
          <a:xfrm>
            <a:off x="588525" y="6307056"/>
            <a:ext cx="500097" cy="365125"/>
          </a:xfrm>
        </p:spPr>
        <p:txBody>
          <a:bodyPr/>
          <a:lstStyle/>
          <a:p>
            <a:fld id="{9DB2B9AF-7C7A-ED4B-8B47-5EFC4C7403E8}" type="slidenum">
              <a:rPr lang="en-US" smtClean="0"/>
              <a:t>‹#›</a:t>
            </a:fld>
            <a:endParaRPr lang="en-US" dirty="0"/>
          </a:p>
        </p:txBody>
      </p:sp>
      <p:sp>
        <p:nvSpPr>
          <p:cNvPr id="9" name="Content Placeholder 3">
            <a:extLst>
              <a:ext uri="{FF2B5EF4-FFF2-40B4-BE49-F238E27FC236}">
                <a16:creationId xmlns:a16="http://schemas.microsoft.com/office/drawing/2014/main" id="{1B287A89-F23E-1143-98C4-AED136285024}"/>
              </a:ext>
            </a:extLst>
          </p:cNvPr>
          <p:cNvSpPr>
            <a:spLocks noGrp="1"/>
          </p:cNvSpPr>
          <p:nvPr>
            <p:ph sz="quarter" idx="11" hasCustomPrompt="1"/>
          </p:nvPr>
        </p:nvSpPr>
        <p:spPr>
          <a:xfrm>
            <a:off x="609601" y="5375365"/>
            <a:ext cx="6705599"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
        <p:nvSpPr>
          <p:cNvPr id="10" name="Title Placeholder 1">
            <a:extLst>
              <a:ext uri="{FF2B5EF4-FFF2-40B4-BE49-F238E27FC236}">
                <a16:creationId xmlns:a16="http://schemas.microsoft.com/office/drawing/2014/main" id="{2D89416A-1111-B34C-B3B4-DB9648077E4D}"/>
              </a:ext>
            </a:extLst>
          </p:cNvPr>
          <p:cNvSpPr>
            <a:spLocks noGrp="1"/>
          </p:cNvSpPr>
          <p:nvPr>
            <p:ph type="title"/>
          </p:nvPr>
        </p:nvSpPr>
        <p:spPr>
          <a:xfrm>
            <a:off x="609600" y="243840"/>
            <a:ext cx="6705600" cy="759119"/>
          </a:xfrm>
          <a:prstGeom prst="rect">
            <a:avLst/>
          </a:prstGeom>
        </p:spPr>
        <p:txBody>
          <a:bodyPr vert="horz" wrap="square" lIns="91440" tIns="91440" rIns="91440" bIns="91440" rtlCol="0" anchor="t" anchorCtr="0">
            <a:spAutoFit/>
          </a:bodyPr>
          <a:lstStyle/>
          <a:p>
            <a:endParaRPr lang="en-US"/>
          </a:p>
        </p:txBody>
      </p:sp>
      <p:sp>
        <p:nvSpPr>
          <p:cNvPr id="8" name="Content Placeholder 2">
            <a:extLst>
              <a:ext uri="{FF2B5EF4-FFF2-40B4-BE49-F238E27FC236}">
                <a16:creationId xmlns:a16="http://schemas.microsoft.com/office/drawing/2014/main" id="{B661D8CC-2338-9B49-89EA-423C37627142}"/>
              </a:ext>
            </a:extLst>
          </p:cNvPr>
          <p:cNvSpPr>
            <a:spLocks noGrp="1"/>
          </p:cNvSpPr>
          <p:nvPr>
            <p:ph sz="quarter" idx="10"/>
          </p:nvPr>
        </p:nvSpPr>
        <p:spPr>
          <a:xfrm>
            <a:off x="609600" y="1584960"/>
            <a:ext cx="6705600" cy="4023360"/>
          </a:xfrm>
          <a:prstGeom prst="rect">
            <a:avLst/>
          </a:prstGeom>
        </p:spPr>
        <p:txBody>
          <a:bodyPr/>
          <a:lstStyle>
            <a:lvl1pPr>
              <a:defRPr sz="2400">
                <a:solidFill>
                  <a:schemeClr val="tx1"/>
                </a:solidFill>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9052560-740C-A241-B486-34430600E04A}"/>
              </a:ext>
            </a:extLst>
          </p:cNvPr>
          <p:cNvSpPr/>
          <p:nvPr userDrawn="1"/>
        </p:nvSpPr>
        <p:spPr>
          <a:xfrm>
            <a:off x="0" y="5375366"/>
            <a:ext cx="12192000" cy="1480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pic>
        <p:nvPicPr>
          <p:cNvPr id="12" name="Picture 9">
            <a:extLst>
              <a:ext uri="{FF2B5EF4-FFF2-40B4-BE49-F238E27FC236}">
                <a16:creationId xmlns:a16="http://schemas.microsoft.com/office/drawing/2014/main" id="{F2CD32BC-1B62-6B45-8F32-ADAF7839E9C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598" y="5694907"/>
            <a:ext cx="2659233" cy="425477"/>
          </a:xfrm>
          <a:prstGeom prst="rect">
            <a:avLst/>
          </a:prstGeom>
        </p:spPr>
      </p:pic>
    </p:spTree>
    <p:extLst>
      <p:ext uri="{BB962C8B-B14F-4D97-AF65-F5344CB8AC3E}">
        <p14:creationId xmlns:p14="http://schemas.microsoft.com/office/powerpoint/2010/main" val="3450992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39AE-F4F5-4EA6-AA51-43F906CE0B92}"/>
              </a:ext>
            </a:extLst>
          </p:cNvPr>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9DB2B9AF-7C7A-ED4B-8B47-5EFC4C7403E8}" type="slidenum">
              <a:rPr lang="en-US" smtClean="0"/>
              <a:t>‹#›</a:t>
            </a:fld>
            <a:endParaRPr lang="en-US" dirty="0"/>
          </a:p>
        </p:txBody>
      </p:sp>
      <p:sp>
        <p:nvSpPr>
          <p:cNvPr id="3" name="Picture Placeholder 2">
            <a:extLst>
              <a:ext uri="{FF2B5EF4-FFF2-40B4-BE49-F238E27FC236}">
                <a16:creationId xmlns:a16="http://schemas.microsoft.com/office/drawing/2014/main" id="{19AB93C9-328E-254A-B592-0E158F1981F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120384"/>
          </a:xfrm>
          <a:solidFill>
            <a:schemeClr val="bg2"/>
          </a:solidFill>
        </p:spPr>
        <p:txBody>
          <a:bodyPr anchor="ctr"/>
          <a:lstStyle>
            <a:lvl1pPr marL="0" indent="0" algn="ctr">
              <a:buNone/>
              <a:defRPr/>
            </a:lvl1pPr>
          </a:lstStyle>
          <a:p>
            <a:r>
              <a:rPr lang="en-US" dirty="0"/>
              <a:t>Insert Picture</a:t>
            </a:r>
          </a:p>
        </p:txBody>
      </p:sp>
      <p:sp>
        <p:nvSpPr>
          <p:cNvPr id="5" name="Content Placeholder 3">
            <a:extLst>
              <a:ext uri="{FF2B5EF4-FFF2-40B4-BE49-F238E27FC236}">
                <a16:creationId xmlns:a16="http://schemas.microsoft.com/office/drawing/2014/main" id="{785FE9A1-3DBA-1642-AAB0-4479ABAFD9FA}"/>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bg1"/>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3489309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D867-2E09-431B-A6B2-8BE24E16F5E7}"/>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76182534-211C-4C97-8823-39C600A63D69}"/>
              </a:ext>
            </a:extLst>
          </p:cNvPr>
          <p:cNvSpPr>
            <a:spLocks noGrp="1"/>
          </p:cNvSpPr>
          <p:nvPr>
            <p:ph sz="quarter" idx="10"/>
          </p:nvPr>
        </p:nvSpPr>
        <p:spPr>
          <a:xfrm>
            <a:off x="609600" y="1296988"/>
            <a:ext cx="1846263" cy="490537"/>
          </a:xfrm>
        </p:spPr>
        <p:txBody>
          <a:bodyPr/>
          <a:lstStyle>
            <a:lvl1pPr marL="0" indent="0">
              <a:buNone/>
              <a:defRPr/>
            </a:lvl1pPr>
          </a:lstStyle>
          <a:p>
            <a:pPr lvl="0"/>
            <a:endParaRPr lang="en-GB"/>
          </a:p>
        </p:txBody>
      </p:sp>
      <p:sp>
        <p:nvSpPr>
          <p:cNvPr id="8" name="Content Placeholder 6">
            <a:extLst>
              <a:ext uri="{FF2B5EF4-FFF2-40B4-BE49-F238E27FC236}">
                <a16:creationId xmlns:a16="http://schemas.microsoft.com/office/drawing/2014/main" id="{AD8C4CF7-53E3-4D32-814D-8E9A2DF74008}"/>
              </a:ext>
            </a:extLst>
          </p:cNvPr>
          <p:cNvSpPr>
            <a:spLocks noGrp="1"/>
          </p:cNvSpPr>
          <p:nvPr>
            <p:ph sz="quarter" idx="11"/>
          </p:nvPr>
        </p:nvSpPr>
        <p:spPr>
          <a:xfrm>
            <a:off x="609600" y="1969946"/>
            <a:ext cx="1846263" cy="490537"/>
          </a:xfrm>
        </p:spPr>
        <p:txBody>
          <a:bodyPr/>
          <a:lstStyle>
            <a:lvl1pPr marL="0" indent="0">
              <a:buNone/>
              <a:defRPr/>
            </a:lvl1pPr>
          </a:lstStyle>
          <a:p>
            <a:pPr lvl="0"/>
            <a:endParaRPr lang="en-GB"/>
          </a:p>
        </p:txBody>
      </p:sp>
      <p:sp>
        <p:nvSpPr>
          <p:cNvPr id="9" name="Content Placeholder 6">
            <a:extLst>
              <a:ext uri="{FF2B5EF4-FFF2-40B4-BE49-F238E27FC236}">
                <a16:creationId xmlns:a16="http://schemas.microsoft.com/office/drawing/2014/main" id="{403D984A-6AA0-4832-85A5-4D934C743B38}"/>
              </a:ext>
            </a:extLst>
          </p:cNvPr>
          <p:cNvSpPr>
            <a:spLocks noGrp="1"/>
          </p:cNvSpPr>
          <p:nvPr>
            <p:ph sz="quarter" idx="12"/>
          </p:nvPr>
        </p:nvSpPr>
        <p:spPr>
          <a:xfrm>
            <a:off x="609600" y="2642904"/>
            <a:ext cx="1846263" cy="490537"/>
          </a:xfrm>
        </p:spPr>
        <p:txBody>
          <a:bodyPr/>
          <a:lstStyle>
            <a:lvl1pPr marL="0" indent="0">
              <a:buNone/>
              <a:defRPr/>
            </a:lvl1pPr>
          </a:lstStyle>
          <a:p>
            <a:pPr lvl="0"/>
            <a:endParaRPr lang="en-GB"/>
          </a:p>
        </p:txBody>
      </p:sp>
      <p:sp>
        <p:nvSpPr>
          <p:cNvPr id="10" name="Content Placeholder 6">
            <a:extLst>
              <a:ext uri="{FF2B5EF4-FFF2-40B4-BE49-F238E27FC236}">
                <a16:creationId xmlns:a16="http://schemas.microsoft.com/office/drawing/2014/main" id="{45CA608B-4EE5-44F9-90E1-24B5C9041048}"/>
              </a:ext>
            </a:extLst>
          </p:cNvPr>
          <p:cNvSpPr>
            <a:spLocks noGrp="1"/>
          </p:cNvSpPr>
          <p:nvPr>
            <p:ph sz="quarter" idx="13"/>
          </p:nvPr>
        </p:nvSpPr>
        <p:spPr>
          <a:xfrm>
            <a:off x="609600" y="3315862"/>
            <a:ext cx="1846263" cy="490537"/>
          </a:xfrm>
        </p:spPr>
        <p:txBody>
          <a:bodyPr/>
          <a:lstStyle>
            <a:lvl1pPr marL="0" indent="0">
              <a:buNone/>
              <a:defRPr/>
            </a:lvl1pPr>
          </a:lstStyle>
          <a:p>
            <a:pPr lvl="0"/>
            <a:endParaRPr lang="en-GB"/>
          </a:p>
        </p:txBody>
      </p:sp>
      <p:sp>
        <p:nvSpPr>
          <p:cNvPr id="11" name="Content Placeholder 6">
            <a:extLst>
              <a:ext uri="{FF2B5EF4-FFF2-40B4-BE49-F238E27FC236}">
                <a16:creationId xmlns:a16="http://schemas.microsoft.com/office/drawing/2014/main" id="{C9444CC2-ADE2-48DE-891F-D9F8BB7DAD07}"/>
              </a:ext>
            </a:extLst>
          </p:cNvPr>
          <p:cNvSpPr>
            <a:spLocks noGrp="1"/>
          </p:cNvSpPr>
          <p:nvPr>
            <p:ph sz="quarter" idx="14"/>
          </p:nvPr>
        </p:nvSpPr>
        <p:spPr>
          <a:xfrm>
            <a:off x="609600" y="3988820"/>
            <a:ext cx="1846263" cy="490537"/>
          </a:xfrm>
        </p:spPr>
        <p:txBody>
          <a:bodyPr/>
          <a:lstStyle>
            <a:lvl1pPr marL="0" indent="0">
              <a:buNone/>
              <a:defRPr/>
            </a:lvl1pPr>
          </a:lstStyle>
          <a:p>
            <a:pPr lvl="0"/>
            <a:endParaRPr lang="en-GB"/>
          </a:p>
        </p:txBody>
      </p:sp>
      <p:sp>
        <p:nvSpPr>
          <p:cNvPr id="12" name="Content Placeholder 6">
            <a:extLst>
              <a:ext uri="{FF2B5EF4-FFF2-40B4-BE49-F238E27FC236}">
                <a16:creationId xmlns:a16="http://schemas.microsoft.com/office/drawing/2014/main" id="{C515AFBC-7D56-4885-AC2B-8969C3D26C38}"/>
              </a:ext>
            </a:extLst>
          </p:cNvPr>
          <p:cNvSpPr>
            <a:spLocks noGrp="1"/>
          </p:cNvSpPr>
          <p:nvPr>
            <p:ph sz="quarter" idx="15"/>
          </p:nvPr>
        </p:nvSpPr>
        <p:spPr>
          <a:xfrm>
            <a:off x="609600" y="4661778"/>
            <a:ext cx="1846263" cy="490537"/>
          </a:xfrm>
        </p:spPr>
        <p:txBody>
          <a:bodyPr/>
          <a:lstStyle>
            <a:lvl1pPr marL="0" indent="0">
              <a:buNone/>
              <a:defRPr/>
            </a:lvl1pPr>
          </a:lstStyle>
          <a:p>
            <a:pPr lvl="0"/>
            <a:endParaRPr lang="en-GB"/>
          </a:p>
        </p:txBody>
      </p:sp>
      <p:cxnSp>
        <p:nvCxnSpPr>
          <p:cNvPr id="13" name="Straight Connector 12">
            <a:extLst>
              <a:ext uri="{FF2B5EF4-FFF2-40B4-BE49-F238E27FC236}">
                <a16:creationId xmlns:a16="http://schemas.microsoft.com/office/drawing/2014/main" id="{D0C5D578-8B6A-4CC0-898D-2C52B414431A}"/>
              </a:ext>
              <a:ext uri="{C183D7F6-B498-43B3-948B-1728B52AA6E4}">
                <adec:decorative xmlns:adec="http://schemas.microsoft.com/office/drawing/2017/decorative" val="1"/>
              </a:ext>
            </a:extLst>
          </p:cNvPr>
          <p:cNvCxnSpPr>
            <a:cxnSpLocks/>
          </p:cNvCxnSpPr>
          <p:nvPr userDrawn="1"/>
        </p:nvCxnSpPr>
        <p:spPr>
          <a:xfrm>
            <a:off x="1940629" y="2554434"/>
            <a:ext cx="0" cy="1664313"/>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2E8358A-15CD-434E-AA6C-B49EEC3221FA}"/>
              </a:ext>
              <a:ext uri="{C183D7F6-B498-43B3-948B-1728B52AA6E4}">
                <adec:decorative xmlns:adec="http://schemas.microsoft.com/office/drawing/2017/decorative" val="1"/>
              </a:ext>
            </a:extLst>
          </p:cNvPr>
          <p:cNvCxnSpPr>
            <a:cxnSpLocks/>
          </p:cNvCxnSpPr>
          <p:nvPr userDrawn="1"/>
        </p:nvCxnSpPr>
        <p:spPr>
          <a:xfrm>
            <a:off x="3928572" y="2554434"/>
            <a:ext cx="0" cy="1664313"/>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6F220A6-9E31-402D-A382-1D5C564DB3EF}"/>
              </a:ext>
              <a:ext uri="{C183D7F6-B498-43B3-948B-1728B52AA6E4}">
                <adec:decorative xmlns:adec="http://schemas.microsoft.com/office/drawing/2017/decorative" val="1"/>
              </a:ext>
            </a:extLst>
          </p:cNvPr>
          <p:cNvCxnSpPr>
            <a:cxnSpLocks/>
          </p:cNvCxnSpPr>
          <p:nvPr userDrawn="1"/>
        </p:nvCxnSpPr>
        <p:spPr>
          <a:xfrm>
            <a:off x="5969896" y="2554434"/>
            <a:ext cx="0" cy="1664313"/>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C226392-334A-4550-BDC1-96C886CE8C25}"/>
              </a:ext>
              <a:ext uri="{C183D7F6-B498-43B3-948B-1728B52AA6E4}">
                <adec:decorative xmlns:adec="http://schemas.microsoft.com/office/drawing/2017/decorative" val="1"/>
              </a:ext>
            </a:extLst>
          </p:cNvPr>
          <p:cNvCxnSpPr>
            <a:cxnSpLocks/>
          </p:cNvCxnSpPr>
          <p:nvPr userDrawn="1"/>
        </p:nvCxnSpPr>
        <p:spPr>
          <a:xfrm>
            <a:off x="7957839" y="2554434"/>
            <a:ext cx="0" cy="1664313"/>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51FA081-8F6E-4E82-AA6E-45E0C42B4108}"/>
              </a:ext>
              <a:ext uri="{C183D7F6-B498-43B3-948B-1728B52AA6E4}">
                <adec:decorative xmlns:adec="http://schemas.microsoft.com/office/drawing/2017/decorative" val="1"/>
              </a:ext>
            </a:extLst>
          </p:cNvPr>
          <p:cNvCxnSpPr>
            <a:cxnSpLocks/>
          </p:cNvCxnSpPr>
          <p:nvPr userDrawn="1"/>
        </p:nvCxnSpPr>
        <p:spPr>
          <a:xfrm>
            <a:off x="9945781" y="2554434"/>
            <a:ext cx="0" cy="1664313"/>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479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C6DB-724E-47F3-9CB7-B9679770DB5C}"/>
              </a:ext>
            </a:extLst>
          </p:cNvPr>
          <p:cNvSpPr>
            <a:spLocks noGrp="1"/>
          </p:cNvSpPr>
          <p:nvPr>
            <p:ph type="title"/>
          </p:nvPr>
        </p:nvSpPr>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52239C73-03CB-401E-B236-2AE0CF85156E}"/>
              </a:ext>
              <a:ext uri="{C183D7F6-B498-43B3-948B-1728B52AA6E4}">
                <adec:decorative xmlns:adec="http://schemas.microsoft.com/office/drawing/2017/decorative" val="1"/>
              </a:ext>
            </a:extLst>
          </p:cNvPr>
          <p:cNvSpPr/>
          <p:nvPr userDrawn="1"/>
        </p:nvSpPr>
        <p:spPr>
          <a:xfrm>
            <a:off x="13855" y="6123859"/>
            <a:ext cx="12185765"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
        <p:nvSpPr>
          <p:cNvPr id="7" name="Rectangle 6">
            <a:extLst>
              <a:ext uri="{FF2B5EF4-FFF2-40B4-BE49-F238E27FC236}">
                <a16:creationId xmlns:a16="http://schemas.microsoft.com/office/drawing/2014/main" id="{D1CE3758-6E9D-46E1-A5D8-5912CCDFB4DA}"/>
              </a:ext>
              <a:ext uri="{C183D7F6-B498-43B3-948B-1728B52AA6E4}">
                <adec:decorative xmlns:adec="http://schemas.microsoft.com/office/drawing/2017/decorative" val="1"/>
              </a:ext>
            </a:extLst>
          </p:cNvPr>
          <p:cNvSpPr/>
          <p:nvPr userDrawn="1"/>
        </p:nvSpPr>
        <p:spPr>
          <a:xfrm>
            <a:off x="-4975" y="2"/>
            <a:ext cx="12192000"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00AAC6"/>
              </a:solidFill>
              <a:latin typeface="Arial" panose="020B0604020202020204" pitchFamily="34" charset="0"/>
            </a:endParaRPr>
          </a:p>
        </p:txBody>
      </p:sp>
    </p:spTree>
    <p:extLst>
      <p:ext uri="{BB962C8B-B14F-4D97-AF65-F5344CB8AC3E}">
        <p14:creationId xmlns:p14="http://schemas.microsoft.com/office/powerpoint/2010/main" val="3336946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14ED-597A-4D8B-A5D4-91F004829D3A}"/>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DFE28A6F-EBCF-452E-8621-1CBC6B14E0B6}"/>
              </a:ext>
            </a:extLst>
          </p:cNvPr>
          <p:cNvSpPr>
            <a:spLocks noGrp="1"/>
          </p:cNvSpPr>
          <p:nvPr>
            <p:ph sz="quarter" idx="10"/>
          </p:nvPr>
        </p:nvSpPr>
        <p:spPr>
          <a:xfrm>
            <a:off x="1133475" y="1911350"/>
            <a:ext cx="1760538" cy="407988"/>
          </a:xfrm>
        </p:spPr>
        <p:txBody>
          <a:bodyPr/>
          <a:lstStyle>
            <a:lvl1pPr marL="0" indent="0">
              <a:buNone/>
              <a:defRPr/>
            </a:lvl1pPr>
          </a:lstStyle>
          <a:p>
            <a:pPr lvl="0"/>
            <a:endParaRPr lang="en-GB"/>
          </a:p>
        </p:txBody>
      </p:sp>
      <p:sp>
        <p:nvSpPr>
          <p:cNvPr id="11" name="Rectangle 10">
            <a:extLst>
              <a:ext uri="{FF2B5EF4-FFF2-40B4-BE49-F238E27FC236}">
                <a16:creationId xmlns:a16="http://schemas.microsoft.com/office/drawing/2014/main" id="{0589A9C8-4914-46A7-9BA3-445B2D2F4C33}"/>
              </a:ext>
              <a:ext uri="{C183D7F6-B498-43B3-948B-1728B52AA6E4}">
                <adec:decorative xmlns:adec="http://schemas.microsoft.com/office/drawing/2017/decorative" val="1"/>
              </a:ext>
            </a:extLst>
          </p:cNvPr>
          <p:cNvSpPr/>
          <p:nvPr userDrawn="1"/>
        </p:nvSpPr>
        <p:spPr>
          <a:xfrm>
            <a:off x="13855" y="6123859"/>
            <a:ext cx="12185765"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
        <p:nvSpPr>
          <p:cNvPr id="8" name="Rectangle 7">
            <a:extLst>
              <a:ext uri="{FF2B5EF4-FFF2-40B4-BE49-F238E27FC236}">
                <a16:creationId xmlns:a16="http://schemas.microsoft.com/office/drawing/2014/main" id="{5406FF2B-B818-4CF8-A0CD-F6DB6F97F246}"/>
              </a:ext>
              <a:ext uri="{C183D7F6-B498-43B3-948B-1728B52AA6E4}">
                <adec:decorative xmlns:adec="http://schemas.microsoft.com/office/drawing/2017/decorative" val="1"/>
              </a:ext>
            </a:extLst>
          </p:cNvPr>
          <p:cNvSpPr/>
          <p:nvPr userDrawn="1"/>
        </p:nvSpPr>
        <p:spPr>
          <a:xfrm>
            <a:off x="-4975" y="2"/>
            <a:ext cx="12192000"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00AAC6"/>
              </a:solidFill>
              <a:latin typeface="Arial" panose="020B0604020202020204" pitchFamily="34" charset="0"/>
            </a:endParaRPr>
          </a:p>
        </p:txBody>
      </p:sp>
      <p:sp>
        <p:nvSpPr>
          <p:cNvPr id="9" name="Rectangle 8">
            <a:extLst>
              <a:ext uri="{FF2B5EF4-FFF2-40B4-BE49-F238E27FC236}">
                <a16:creationId xmlns:a16="http://schemas.microsoft.com/office/drawing/2014/main" id="{596FE92F-96ED-4EEA-AF46-837CCA25E4F5}"/>
              </a:ext>
              <a:ext uri="{C183D7F6-B498-43B3-948B-1728B52AA6E4}">
                <adec:decorative xmlns:adec="http://schemas.microsoft.com/office/drawing/2017/decorative" val="1"/>
              </a:ext>
            </a:extLst>
          </p:cNvPr>
          <p:cNvSpPr/>
          <p:nvPr userDrawn="1"/>
        </p:nvSpPr>
        <p:spPr>
          <a:xfrm>
            <a:off x="6096001" y="1256670"/>
            <a:ext cx="6096000" cy="43446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00AAC6"/>
              </a:solidFill>
              <a:latin typeface="Arial" panose="020B0604020202020204" pitchFamily="34" charset="0"/>
            </a:endParaRPr>
          </a:p>
        </p:txBody>
      </p:sp>
    </p:spTree>
    <p:extLst>
      <p:ext uri="{BB962C8B-B14F-4D97-AF65-F5344CB8AC3E}">
        <p14:creationId xmlns:p14="http://schemas.microsoft.com/office/powerpoint/2010/main" val="475834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2819400"/>
            <a:ext cx="4267200" cy="682752"/>
          </a:xfrm>
          <a:prstGeom prst="rect">
            <a:avLst/>
          </a:prstGeom>
        </p:spPr>
      </p:pic>
    </p:spTree>
    <p:extLst>
      <p:ext uri="{BB962C8B-B14F-4D97-AF65-F5344CB8AC3E}">
        <p14:creationId xmlns:p14="http://schemas.microsoft.com/office/powerpoint/2010/main" val="33234359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
        <p:nvSpPr>
          <p:cNvPr id="2" name="Title 1">
            <a:extLst>
              <a:ext uri="{FF2B5EF4-FFF2-40B4-BE49-F238E27FC236}">
                <a16:creationId xmlns:a16="http://schemas.microsoft.com/office/drawing/2014/main" id="{A79A3436-1F49-4036-AF3A-CDE99752269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932985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6D07-388A-DC4E-A887-CC745EF66EC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96304E9-2B20-7944-98AB-37721DA77B2C}"/>
              </a:ext>
            </a:extLst>
          </p:cNvPr>
          <p:cNvSpPr>
            <a:spLocks noGrp="1"/>
          </p:cNvSpPr>
          <p:nvPr>
            <p:ph type="sldNum" sz="quarter" idx="10"/>
          </p:nvPr>
        </p:nvSpPr>
        <p:spPr/>
        <p:txBody>
          <a:bodyPr/>
          <a:lstStyle/>
          <a:p>
            <a:fld id="{9DB2B9AF-7C7A-ED4B-8B47-5EFC4C7403E8}" type="slidenum">
              <a:rPr lang="en-US" smtClean="0"/>
              <a:pPr/>
              <a:t>‹#›</a:t>
            </a:fld>
            <a:endParaRPr lang="en-US" dirty="0"/>
          </a:p>
        </p:txBody>
      </p:sp>
      <p:sp>
        <p:nvSpPr>
          <p:cNvPr id="4" name="Rectangle 3">
            <a:extLst>
              <a:ext uri="{FF2B5EF4-FFF2-40B4-BE49-F238E27FC236}">
                <a16:creationId xmlns:a16="http://schemas.microsoft.com/office/drawing/2014/main" id="{D494F664-7DE3-0E46-83E3-659732F0690C}"/>
              </a:ext>
            </a:extLst>
          </p:cNvPr>
          <p:cNvSpPr/>
          <p:nvPr userDrawn="1"/>
        </p:nvSpPr>
        <p:spPr>
          <a:xfrm>
            <a:off x="0" y="2"/>
            <a:ext cx="1219200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rgbClr val="00AAC6"/>
              </a:solidFill>
              <a:latin typeface="Arial" panose="020B0604020202020204" pitchFamily="34" charset="0"/>
            </a:endParaRPr>
          </a:p>
        </p:txBody>
      </p:sp>
    </p:spTree>
    <p:extLst>
      <p:ext uri="{BB962C8B-B14F-4D97-AF65-F5344CB8AC3E}">
        <p14:creationId xmlns:p14="http://schemas.microsoft.com/office/powerpoint/2010/main" val="1729802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6D07-388A-DC4E-A887-CC745EF66ECC}"/>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0643B266-71DA-498E-80A2-E79AB4140C3E}"/>
              </a:ext>
            </a:extLst>
          </p:cNvPr>
          <p:cNvSpPr>
            <a:spLocks noGrp="1"/>
          </p:cNvSpPr>
          <p:nvPr>
            <p:ph sz="quarter" idx="10"/>
          </p:nvPr>
        </p:nvSpPr>
        <p:spPr>
          <a:xfrm>
            <a:off x="1145890" y="1187000"/>
            <a:ext cx="1584325" cy="436562"/>
          </a:xfrm>
        </p:spPr>
        <p:txBody>
          <a:bodyPr/>
          <a:lstStyle>
            <a:lvl1pPr marL="0" indent="0">
              <a:buNone/>
              <a:defRPr/>
            </a:lvl1pPr>
          </a:lstStyle>
          <a:p>
            <a:pPr lvl="0"/>
            <a:endParaRPr lang="en-GB"/>
          </a:p>
        </p:txBody>
      </p:sp>
      <p:sp>
        <p:nvSpPr>
          <p:cNvPr id="7" name="Content Placeholder 5">
            <a:extLst>
              <a:ext uri="{FF2B5EF4-FFF2-40B4-BE49-F238E27FC236}">
                <a16:creationId xmlns:a16="http://schemas.microsoft.com/office/drawing/2014/main" id="{2FDCD70D-EDFF-40E5-8153-428241737CDD}"/>
              </a:ext>
            </a:extLst>
          </p:cNvPr>
          <p:cNvSpPr>
            <a:spLocks noGrp="1"/>
          </p:cNvSpPr>
          <p:nvPr>
            <p:ph sz="quarter" idx="11"/>
          </p:nvPr>
        </p:nvSpPr>
        <p:spPr>
          <a:xfrm>
            <a:off x="1145890" y="1891575"/>
            <a:ext cx="1584325" cy="436562"/>
          </a:xfrm>
        </p:spPr>
        <p:txBody>
          <a:bodyPr/>
          <a:lstStyle>
            <a:lvl1pPr marL="0" indent="0">
              <a:buNone/>
              <a:defRPr/>
            </a:lvl1pPr>
          </a:lstStyle>
          <a:p>
            <a:pPr lvl="0"/>
            <a:endParaRPr lang="en-GB"/>
          </a:p>
        </p:txBody>
      </p:sp>
      <p:sp>
        <p:nvSpPr>
          <p:cNvPr id="8" name="Content Placeholder 5">
            <a:extLst>
              <a:ext uri="{FF2B5EF4-FFF2-40B4-BE49-F238E27FC236}">
                <a16:creationId xmlns:a16="http://schemas.microsoft.com/office/drawing/2014/main" id="{81B79A4C-5F2E-4371-B157-5F169966808B}"/>
              </a:ext>
            </a:extLst>
          </p:cNvPr>
          <p:cNvSpPr>
            <a:spLocks noGrp="1"/>
          </p:cNvSpPr>
          <p:nvPr>
            <p:ph sz="quarter" idx="12"/>
          </p:nvPr>
        </p:nvSpPr>
        <p:spPr>
          <a:xfrm>
            <a:off x="1145890" y="2596150"/>
            <a:ext cx="1584325" cy="436562"/>
          </a:xfrm>
        </p:spPr>
        <p:txBody>
          <a:bodyPr/>
          <a:lstStyle>
            <a:lvl1pPr marL="0" indent="0">
              <a:buNone/>
              <a:defRPr/>
            </a:lvl1pPr>
          </a:lstStyle>
          <a:p>
            <a:pPr lvl="0"/>
            <a:endParaRPr lang="en-GB"/>
          </a:p>
        </p:txBody>
      </p:sp>
      <p:sp>
        <p:nvSpPr>
          <p:cNvPr id="9" name="Content Placeholder 5">
            <a:extLst>
              <a:ext uri="{FF2B5EF4-FFF2-40B4-BE49-F238E27FC236}">
                <a16:creationId xmlns:a16="http://schemas.microsoft.com/office/drawing/2014/main" id="{C1514285-361B-47B0-B012-03CF631F1621}"/>
              </a:ext>
            </a:extLst>
          </p:cNvPr>
          <p:cNvSpPr>
            <a:spLocks noGrp="1"/>
          </p:cNvSpPr>
          <p:nvPr>
            <p:ph sz="quarter" idx="13"/>
          </p:nvPr>
        </p:nvSpPr>
        <p:spPr>
          <a:xfrm>
            <a:off x="1145890" y="3300725"/>
            <a:ext cx="1584325" cy="436562"/>
          </a:xfrm>
        </p:spPr>
        <p:txBody>
          <a:bodyPr/>
          <a:lstStyle>
            <a:lvl1pPr marL="0" indent="0">
              <a:buNone/>
              <a:defRPr/>
            </a:lvl1pPr>
          </a:lstStyle>
          <a:p>
            <a:pPr lvl="0"/>
            <a:endParaRPr lang="en-GB"/>
          </a:p>
        </p:txBody>
      </p:sp>
      <p:sp>
        <p:nvSpPr>
          <p:cNvPr id="10" name="Content Placeholder 5">
            <a:extLst>
              <a:ext uri="{FF2B5EF4-FFF2-40B4-BE49-F238E27FC236}">
                <a16:creationId xmlns:a16="http://schemas.microsoft.com/office/drawing/2014/main" id="{084FF609-2C2D-4D2F-8768-D5F6DECDB6B3}"/>
              </a:ext>
            </a:extLst>
          </p:cNvPr>
          <p:cNvSpPr>
            <a:spLocks noGrp="1"/>
          </p:cNvSpPr>
          <p:nvPr>
            <p:ph sz="quarter" idx="14"/>
          </p:nvPr>
        </p:nvSpPr>
        <p:spPr>
          <a:xfrm>
            <a:off x="2963317" y="1187000"/>
            <a:ext cx="1584325" cy="436562"/>
          </a:xfrm>
        </p:spPr>
        <p:txBody>
          <a:bodyPr/>
          <a:lstStyle>
            <a:lvl1pPr marL="0" indent="0">
              <a:buNone/>
              <a:defRPr/>
            </a:lvl1pPr>
          </a:lstStyle>
          <a:p>
            <a:pPr lvl="0"/>
            <a:endParaRPr lang="en-GB"/>
          </a:p>
        </p:txBody>
      </p:sp>
      <p:sp>
        <p:nvSpPr>
          <p:cNvPr id="11" name="Content Placeholder 5">
            <a:extLst>
              <a:ext uri="{FF2B5EF4-FFF2-40B4-BE49-F238E27FC236}">
                <a16:creationId xmlns:a16="http://schemas.microsoft.com/office/drawing/2014/main" id="{4D707737-1CC0-4B2A-9A40-2B03455F56C8}"/>
              </a:ext>
            </a:extLst>
          </p:cNvPr>
          <p:cNvSpPr>
            <a:spLocks noGrp="1"/>
          </p:cNvSpPr>
          <p:nvPr>
            <p:ph sz="quarter" idx="15"/>
          </p:nvPr>
        </p:nvSpPr>
        <p:spPr>
          <a:xfrm>
            <a:off x="2963317" y="1891575"/>
            <a:ext cx="1584325" cy="436562"/>
          </a:xfrm>
        </p:spPr>
        <p:txBody>
          <a:bodyPr/>
          <a:lstStyle>
            <a:lvl1pPr marL="0" indent="0">
              <a:buNone/>
              <a:defRPr/>
            </a:lvl1pPr>
          </a:lstStyle>
          <a:p>
            <a:pPr lvl="0"/>
            <a:endParaRPr lang="en-GB"/>
          </a:p>
        </p:txBody>
      </p:sp>
      <p:sp>
        <p:nvSpPr>
          <p:cNvPr id="12" name="Content Placeholder 5">
            <a:extLst>
              <a:ext uri="{FF2B5EF4-FFF2-40B4-BE49-F238E27FC236}">
                <a16:creationId xmlns:a16="http://schemas.microsoft.com/office/drawing/2014/main" id="{E4AE506B-0230-4C15-A223-CA94619D123A}"/>
              </a:ext>
            </a:extLst>
          </p:cNvPr>
          <p:cNvSpPr>
            <a:spLocks noGrp="1"/>
          </p:cNvSpPr>
          <p:nvPr>
            <p:ph sz="quarter" idx="16"/>
          </p:nvPr>
        </p:nvSpPr>
        <p:spPr>
          <a:xfrm>
            <a:off x="2963317" y="2596150"/>
            <a:ext cx="1584325" cy="436562"/>
          </a:xfrm>
        </p:spPr>
        <p:txBody>
          <a:bodyPr/>
          <a:lstStyle>
            <a:lvl1pPr marL="0" indent="0">
              <a:buNone/>
              <a:defRPr/>
            </a:lvl1pPr>
          </a:lstStyle>
          <a:p>
            <a:pPr lvl="0"/>
            <a:endParaRPr lang="en-GB"/>
          </a:p>
        </p:txBody>
      </p:sp>
      <p:sp>
        <p:nvSpPr>
          <p:cNvPr id="13" name="Content Placeholder 5">
            <a:extLst>
              <a:ext uri="{FF2B5EF4-FFF2-40B4-BE49-F238E27FC236}">
                <a16:creationId xmlns:a16="http://schemas.microsoft.com/office/drawing/2014/main" id="{03DC9FC5-8A65-4717-9AFE-962BB6F3DDFC}"/>
              </a:ext>
            </a:extLst>
          </p:cNvPr>
          <p:cNvSpPr>
            <a:spLocks noGrp="1"/>
          </p:cNvSpPr>
          <p:nvPr>
            <p:ph sz="quarter" idx="17"/>
          </p:nvPr>
        </p:nvSpPr>
        <p:spPr>
          <a:xfrm>
            <a:off x="2963317" y="3300725"/>
            <a:ext cx="1584325" cy="436562"/>
          </a:xfrm>
        </p:spPr>
        <p:txBody>
          <a:bodyPr/>
          <a:lstStyle>
            <a:lvl1pPr marL="0" indent="0">
              <a:buNone/>
              <a:defRPr/>
            </a:lvl1pPr>
          </a:lstStyle>
          <a:p>
            <a:pPr lvl="0"/>
            <a:endParaRPr lang="en-GB"/>
          </a:p>
        </p:txBody>
      </p:sp>
    </p:spTree>
    <p:extLst>
      <p:ext uri="{BB962C8B-B14F-4D97-AF65-F5344CB8AC3E}">
        <p14:creationId xmlns:p14="http://schemas.microsoft.com/office/powerpoint/2010/main" val="35878336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6D07-388A-DC4E-A887-CC745EF66ECC}"/>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4D28CB8-0EDF-4388-A99A-13A4C08E4190}"/>
              </a:ext>
            </a:extLst>
          </p:cNvPr>
          <p:cNvSpPr>
            <a:spLocks noGrp="1"/>
          </p:cNvSpPr>
          <p:nvPr>
            <p:ph sz="quarter" idx="10"/>
          </p:nvPr>
        </p:nvSpPr>
        <p:spPr>
          <a:xfrm>
            <a:off x="1282700" y="1280841"/>
            <a:ext cx="1828800" cy="601662"/>
          </a:xfrm>
        </p:spPr>
        <p:txBody>
          <a:bodyPr/>
          <a:lstStyle>
            <a:lvl1pPr marL="0" indent="0">
              <a:buNone/>
              <a:defRPr/>
            </a:lvl1pPr>
          </a:lstStyle>
          <a:p>
            <a:pPr lvl="0"/>
            <a:endParaRPr lang="en-GB"/>
          </a:p>
        </p:txBody>
      </p:sp>
      <p:sp>
        <p:nvSpPr>
          <p:cNvPr id="7" name="Content Placeholder 5">
            <a:extLst>
              <a:ext uri="{FF2B5EF4-FFF2-40B4-BE49-F238E27FC236}">
                <a16:creationId xmlns:a16="http://schemas.microsoft.com/office/drawing/2014/main" id="{75661FA9-A41E-49F5-9AAF-2BD462DA4AE8}"/>
              </a:ext>
            </a:extLst>
          </p:cNvPr>
          <p:cNvSpPr>
            <a:spLocks noGrp="1"/>
          </p:cNvSpPr>
          <p:nvPr>
            <p:ph sz="quarter" idx="11"/>
          </p:nvPr>
        </p:nvSpPr>
        <p:spPr>
          <a:xfrm>
            <a:off x="1282700" y="2033742"/>
            <a:ext cx="1828800" cy="601662"/>
          </a:xfrm>
        </p:spPr>
        <p:txBody>
          <a:bodyPr/>
          <a:lstStyle>
            <a:lvl1pPr marL="0" indent="0">
              <a:buNone/>
              <a:defRPr/>
            </a:lvl1pPr>
          </a:lstStyle>
          <a:p>
            <a:pPr lvl="0"/>
            <a:endParaRPr lang="en-GB"/>
          </a:p>
        </p:txBody>
      </p:sp>
      <p:sp>
        <p:nvSpPr>
          <p:cNvPr id="8" name="Content Placeholder 5">
            <a:extLst>
              <a:ext uri="{FF2B5EF4-FFF2-40B4-BE49-F238E27FC236}">
                <a16:creationId xmlns:a16="http://schemas.microsoft.com/office/drawing/2014/main" id="{C8A4C135-F1D0-4FC6-B759-E4A51B8EE7B3}"/>
              </a:ext>
            </a:extLst>
          </p:cNvPr>
          <p:cNvSpPr>
            <a:spLocks noGrp="1"/>
          </p:cNvSpPr>
          <p:nvPr>
            <p:ph sz="quarter" idx="12"/>
          </p:nvPr>
        </p:nvSpPr>
        <p:spPr>
          <a:xfrm>
            <a:off x="1337101" y="2827338"/>
            <a:ext cx="1828800" cy="601662"/>
          </a:xfrm>
        </p:spPr>
        <p:txBody>
          <a:bodyPr/>
          <a:lstStyle>
            <a:lvl1pPr marL="0" indent="0">
              <a:buNone/>
              <a:defRPr/>
            </a:lvl1pPr>
          </a:lstStyle>
          <a:p>
            <a:pPr lvl="0"/>
            <a:endParaRPr lang="en-GB"/>
          </a:p>
        </p:txBody>
      </p:sp>
      <p:sp>
        <p:nvSpPr>
          <p:cNvPr id="9" name="Content Placeholder 5">
            <a:extLst>
              <a:ext uri="{FF2B5EF4-FFF2-40B4-BE49-F238E27FC236}">
                <a16:creationId xmlns:a16="http://schemas.microsoft.com/office/drawing/2014/main" id="{006F5397-FC14-496E-B27D-EB1494AF38F4}"/>
              </a:ext>
            </a:extLst>
          </p:cNvPr>
          <p:cNvSpPr>
            <a:spLocks noGrp="1"/>
          </p:cNvSpPr>
          <p:nvPr>
            <p:ph sz="quarter" idx="13"/>
          </p:nvPr>
        </p:nvSpPr>
        <p:spPr>
          <a:xfrm>
            <a:off x="1337101" y="3580239"/>
            <a:ext cx="1828800" cy="601662"/>
          </a:xfrm>
        </p:spPr>
        <p:txBody>
          <a:bodyPr/>
          <a:lstStyle>
            <a:lvl1pPr marL="0" indent="0">
              <a:buNone/>
              <a:defRPr/>
            </a:lvl1pPr>
          </a:lstStyle>
          <a:p>
            <a:pPr lvl="0"/>
            <a:endParaRPr lang="en-GB"/>
          </a:p>
        </p:txBody>
      </p:sp>
      <p:sp>
        <p:nvSpPr>
          <p:cNvPr id="10" name="Content Placeholder 5">
            <a:extLst>
              <a:ext uri="{FF2B5EF4-FFF2-40B4-BE49-F238E27FC236}">
                <a16:creationId xmlns:a16="http://schemas.microsoft.com/office/drawing/2014/main" id="{CF140709-F798-4FE6-AF73-79908B2A8247}"/>
              </a:ext>
            </a:extLst>
          </p:cNvPr>
          <p:cNvSpPr>
            <a:spLocks noGrp="1"/>
          </p:cNvSpPr>
          <p:nvPr>
            <p:ph sz="quarter" idx="14"/>
          </p:nvPr>
        </p:nvSpPr>
        <p:spPr>
          <a:xfrm>
            <a:off x="3564151" y="1280841"/>
            <a:ext cx="1828800" cy="601662"/>
          </a:xfrm>
        </p:spPr>
        <p:txBody>
          <a:bodyPr/>
          <a:lstStyle>
            <a:lvl1pPr marL="0" indent="0">
              <a:buNone/>
              <a:defRPr/>
            </a:lvl1pPr>
          </a:lstStyle>
          <a:p>
            <a:pPr lvl="0"/>
            <a:endParaRPr lang="en-GB"/>
          </a:p>
        </p:txBody>
      </p:sp>
      <p:sp>
        <p:nvSpPr>
          <p:cNvPr id="11" name="Content Placeholder 5">
            <a:extLst>
              <a:ext uri="{FF2B5EF4-FFF2-40B4-BE49-F238E27FC236}">
                <a16:creationId xmlns:a16="http://schemas.microsoft.com/office/drawing/2014/main" id="{D4D85EF4-EC04-43C8-A65D-BBE0B599B7DE}"/>
              </a:ext>
            </a:extLst>
          </p:cNvPr>
          <p:cNvSpPr>
            <a:spLocks noGrp="1"/>
          </p:cNvSpPr>
          <p:nvPr>
            <p:ph sz="quarter" idx="15"/>
          </p:nvPr>
        </p:nvSpPr>
        <p:spPr>
          <a:xfrm>
            <a:off x="3564151" y="2033742"/>
            <a:ext cx="1828800" cy="601662"/>
          </a:xfrm>
        </p:spPr>
        <p:txBody>
          <a:bodyPr/>
          <a:lstStyle>
            <a:lvl1pPr marL="0" indent="0">
              <a:buNone/>
              <a:defRPr/>
            </a:lvl1pPr>
          </a:lstStyle>
          <a:p>
            <a:pPr lvl="0"/>
            <a:endParaRPr lang="en-GB"/>
          </a:p>
        </p:txBody>
      </p:sp>
      <p:sp>
        <p:nvSpPr>
          <p:cNvPr id="12" name="Content Placeholder 5">
            <a:extLst>
              <a:ext uri="{FF2B5EF4-FFF2-40B4-BE49-F238E27FC236}">
                <a16:creationId xmlns:a16="http://schemas.microsoft.com/office/drawing/2014/main" id="{58377BBD-ED93-4596-A59A-2B42FB49CCD7}"/>
              </a:ext>
            </a:extLst>
          </p:cNvPr>
          <p:cNvSpPr>
            <a:spLocks noGrp="1"/>
          </p:cNvSpPr>
          <p:nvPr>
            <p:ph sz="quarter" idx="16"/>
          </p:nvPr>
        </p:nvSpPr>
        <p:spPr>
          <a:xfrm>
            <a:off x="3618552" y="2827338"/>
            <a:ext cx="1828800" cy="601662"/>
          </a:xfrm>
        </p:spPr>
        <p:txBody>
          <a:bodyPr/>
          <a:lstStyle>
            <a:lvl1pPr marL="0" indent="0">
              <a:buNone/>
              <a:defRPr/>
            </a:lvl1pPr>
          </a:lstStyle>
          <a:p>
            <a:pPr lvl="0"/>
            <a:endParaRPr lang="en-GB"/>
          </a:p>
        </p:txBody>
      </p:sp>
      <p:sp>
        <p:nvSpPr>
          <p:cNvPr id="13" name="Content Placeholder 5">
            <a:extLst>
              <a:ext uri="{FF2B5EF4-FFF2-40B4-BE49-F238E27FC236}">
                <a16:creationId xmlns:a16="http://schemas.microsoft.com/office/drawing/2014/main" id="{6437196B-2DDE-4770-A96B-B7F3EBA5B713}"/>
              </a:ext>
            </a:extLst>
          </p:cNvPr>
          <p:cNvSpPr>
            <a:spLocks noGrp="1"/>
          </p:cNvSpPr>
          <p:nvPr>
            <p:ph sz="quarter" idx="17"/>
          </p:nvPr>
        </p:nvSpPr>
        <p:spPr>
          <a:xfrm>
            <a:off x="3618552" y="3580239"/>
            <a:ext cx="1828800" cy="601662"/>
          </a:xfrm>
        </p:spPr>
        <p:txBody>
          <a:bodyPr/>
          <a:lstStyle>
            <a:lvl1pPr marL="0" indent="0">
              <a:buNone/>
              <a:defRPr/>
            </a:lvl1pPr>
          </a:lstStyle>
          <a:p>
            <a:pPr lvl="0"/>
            <a:endParaRPr lang="en-GB"/>
          </a:p>
        </p:txBody>
      </p:sp>
    </p:spTree>
    <p:extLst>
      <p:ext uri="{BB962C8B-B14F-4D97-AF65-F5344CB8AC3E}">
        <p14:creationId xmlns:p14="http://schemas.microsoft.com/office/powerpoint/2010/main" val="241966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600373" y="5435600"/>
            <a:ext cx="6375400" cy="409941"/>
          </a:xfrm>
          <a:prstGeom prst="rect">
            <a:avLst/>
          </a:prstGeom>
        </p:spPr>
        <p:txBody>
          <a:bodyPr lIns="0" tIns="0" rIns="0" bIns="0">
            <a:spAutoFit/>
          </a:bodyPr>
          <a:lstStyle>
            <a:lvl1pPr marL="0" indent="0">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59951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0177517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6D07-388A-DC4E-A887-CC745EF66ECC}"/>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CC106ADC-A274-44EB-A48C-015D20FBF1E1}"/>
              </a:ext>
            </a:extLst>
          </p:cNvPr>
          <p:cNvSpPr>
            <a:spLocks noGrp="1"/>
          </p:cNvSpPr>
          <p:nvPr>
            <p:ph sz="quarter" idx="10"/>
          </p:nvPr>
        </p:nvSpPr>
        <p:spPr>
          <a:xfrm>
            <a:off x="1036638" y="1501775"/>
            <a:ext cx="1584325" cy="558800"/>
          </a:xfrm>
        </p:spPr>
        <p:txBody>
          <a:bodyPr/>
          <a:lstStyle>
            <a:lvl1pPr marL="0" indent="0">
              <a:buNone/>
              <a:defRPr/>
            </a:lvl1pPr>
          </a:lstStyle>
          <a:p>
            <a:pPr lvl="0"/>
            <a:endParaRPr lang="en-GB"/>
          </a:p>
        </p:txBody>
      </p:sp>
      <p:sp>
        <p:nvSpPr>
          <p:cNvPr id="7" name="Content Placeholder 5">
            <a:extLst>
              <a:ext uri="{FF2B5EF4-FFF2-40B4-BE49-F238E27FC236}">
                <a16:creationId xmlns:a16="http://schemas.microsoft.com/office/drawing/2014/main" id="{7B6272D0-204C-42C0-B03E-32CF56235FEA}"/>
              </a:ext>
            </a:extLst>
          </p:cNvPr>
          <p:cNvSpPr>
            <a:spLocks noGrp="1"/>
          </p:cNvSpPr>
          <p:nvPr>
            <p:ph sz="quarter" idx="11"/>
          </p:nvPr>
        </p:nvSpPr>
        <p:spPr>
          <a:xfrm>
            <a:off x="1036637" y="2229419"/>
            <a:ext cx="1584325" cy="558800"/>
          </a:xfrm>
        </p:spPr>
        <p:txBody>
          <a:bodyPr/>
          <a:lstStyle>
            <a:lvl1pPr marL="0" indent="0">
              <a:buNone/>
              <a:defRPr/>
            </a:lvl1pPr>
          </a:lstStyle>
          <a:p>
            <a:pPr lvl="0"/>
            <a:endParaRPr lang="en-GB"/>
          </a:p>
        </p:txBody>
      </p:sp>
      <p:sp>
        <p:nvSpPr>
          <p:cNvPr id="8" name="Content Placeholder 5">
            <a:extLst>
              <a:ext uri="{FF2B5EF4-FFF2-40B4-BE49-F238E27FC236}">
                <a16:creationId xmlns:a16="http://schemas.microsoft.com/office/drawing/2014/main" id="{889F70E8-37F3-49A2-8361-92715A0A0184}"/>
              </a:ext>
            </a:extLst>
          </p:cNvPr>
          <p:cNvSpPr>
            <a:spLocks noGrp="1"/>
          </p:cNvSpPr>
          <p:nvPr>
            <p:ph sz="quarter" idx="12"/>
          </p:nvPr>
        </p:nvSpPr>
        <p:spPr>
          <a:xfrm>
            <a:off x="1036638" y="3007634"/>
            <a:ext cx="1584325" cy="558800"/>
          </a:xfrm>
        </p:spPr>
        <p:txBody>
          <a:bodyPr/>
          <a:lstStyle>
            <a:lvl1pPr marL="0" indent="0">
              <a:buNone/>
              <a:defRPr/>
            </a:lvl1pPr>
          </a:lstStyle>
          <a:p>
            <a:pPr lvl="0"/>
            <a:endParaRPr lang="en-GB"/>
          </a:p>
        </p:txBody>
      </p:sp>
      <p:sp>
        <p:nvSpPr>
          <p:cNvPr id="9" name="Content Placeholder 5">
            <a:extLst>
              <a:ext uri="{FF2B5EF4-FFF2-40B4-BE49-F238E27FC236}">
                <a16:creationId xmlns:a16="http://schemas.microsoft.com/office/drawing/2014/main" id="{DDC8BFA4-12C7-4B0E-B186-3D039F494326}"/>
              </a:ext>
            </a:extLst>
          </p:cNvPr>
          <p:cNvSpPr>
            <a:spLocks noGrp="1"/>
          </p:cNvSpPr>
          <p:nvPr>
            <p:ph sz="quarter" idx="13"/>
          </p:nvPr>
        </p:nvSpPr>
        <p:spPr>
          <a:xfrm>
            <a:off x="1036637" y="3735278"/>
            <a:ext cx="1584325" cy="558800"/>
          </a:xfrm>
        </p:spPr>
        <p:txBody>
          <a:bodyPr/>
          <a:lstStyle>
            <a:lvl1pPr marL="0" indent="0">
              <a:buNone/>
              <a:defRPr/>
            </a:lvl1pPr>
          </a:lstStyle>
          <a:p>
            <a:pPr lvl="0"/>
            <a:endParaRPr lang="en-GB"/>
          </a:p>
        </p:txBody>
      </p:sp>
      <p:sp>
        <p:nvSpPr>
          <p:cNvPr id="10" name="Content Placeholder 5">
            <a:extLst>
              <a:ext uri="{FF2B5EF4-FFF2-40B4-BE49-F238E27FC236}">
                <a16:creationId xmlns:a16="http://schemas.microsoft.com/office/drawing/2014/main" id="{94441112-F960-4C2B-A4E3-DE9D230B3AFC}"/>
              </a:ext>
            </a:extLst>
          </p:cNvPr>
          <p:cNvSpPr>
            <a:spLocks noGrp="1"/>
          </p:cNvSpPr>
          <p:nvPr>
            <p:ph sz="quarter" idx="14"/>
          </p:nvPr>
        </p:nvSpPr>
        <p:spPr>
          <a:xfrm>
            <a:off x="3290793" y="1501775"/>
            <a:ext cx="1584325" cy="558800"/>
          </a:xfrm>
        </p:spPr>
        <p:txBody>
          <a:bodyPr/>
          <a:lstStyle>
            <a:lvl1pPr marL="0" indent="0">
              <a:buNone/>
              <a:defRPr/>
            </a:lvl1pPr>
          </a:lstStyle>
          <a:p>
            <a:pPr lvl="0"/>
            <a:endParaRPr lang="en-GB"/>
          </a:p>
        </p:txBody>
      </p:sp>
      <p:sp>
        <p:nvSpPr>
          <p:cNvPr id="11" name="Content Placeholder 5">
            <a:extLst>
              <a:ext uri="{FF2B5EF4-FFF2-40B4-BE49-F238E27FC236}">
                <a16:creationId xmlns:a16="http://schemas.microsoft.com/office/drawing/2014/main" id="{DEF365AF-C732-473F-9355-FAE21CF488A2}"/>
              </a:ext>
            </a:extLst>
          </p:cNvPr>
          <p:cNvSpPr>
            <a:spLocks noGrp="1"/>
          </p:cNvSpPr>
          <p:nvPr>
            <p:ph sz="quarter" idx="15"/>
          </p:nvPr>
        </p:nvSpPr>
        <p:spPr>
          <a:xfrm>
            <a:off x="3290792" y="2229419"/>
            <a:ext cx="1584325" cy="558800"/>
          </a:xfrm>
        </p:spPr>
        <p:txBody>
          <a:bodyPr/>
          <a:lstStyle>
            <a:lvl1pPr marL="0" indent="0">
              <a:buNone/>
              <a:defRPr/>
            </a:lvl1pPr>
          </a:lstStyle>
          <a:p>
            <a:pPr lvl="0"/>
            <a:endParaRPr lang="en-GB"/>
          </a:p>
        </p:txBody>
      </p:sp>
      <p:sp>
        <p:nvSpPr>
          <p:cNvPr id="12" name="Content Placeholder 5">
            <a:extLst>
              <a:ext uri="{FF2B5EF4-FFF2-40B4-BE49-F238E27FC236}">
                <a16:creationId xmlns:a16="http://schemas.microsoft.com/office/drawing/2014/main" id="{CCBA7145-35C6-434B-886A-3E847481DADD}"/>
              </a:ext>
            </a:extLst>
          </p:cNvPr>
          <p:cNvSpPr>
            <a:spLocks noGrp="1"/>
          </p:cNvSpPr>
          <p:nvPr>
            <p:ph sz="quarter" idx="16"/>
          </p:nvPr>
        </p:nvSpPr>
        <p:spPr>
          <a:xfrm>
            <a:off x="3290793" y="3007634"/>
            <a:ext cx="1584325" cy="558800"/>
          </a:xfrm>
        </p:spPr>
        <p:txBody>
          <a:bodyPr/>
          <a:lstStyle>
            <a:lvl1pPr marL="0" indent="0">
              <a:buNone/>
              <a:defRPr/>
            </a:lvl1pPr>
          </a:lstStyle>
          <a:p>
            <a:pPr lvl="0"/>
            <a:endParaRPr lang="en-GB"/>
          </a:p>
        </p:txBody>
      </p:sp>
      <p:sp>
        <p:nvSpPr>
          <p:cNvPr id="13" name="Content Placeholder 5">
            <a:extLst>
              <a:ext uri="{FF2B5EF4-FFF2-40B4-BE49-F238E27FC236}">
                <a16:creationId xmlns:a16="http://schemas.microsoft.com/office/drawing/2014/main" id="{8B56B091-515C-4122-B461-5FAE2224B696}"/>
              </a:ext>
            </a:extLst>
          </p:cNvPr>
          <p:cNvSpPr>
            <a:spLocks noGrp="1"/>
          </p:cNvSpPr>
          <p:nvPr>
            <p:ph sz="quarter" idx="17"/>
          </p:nvPr>
        </p:nvSpPr>
        <p:spPr>
          <a:xfrm>
            <a:off x="3290792" y="3735278"/>
            <a:ext cx="1584325" cy="558800"/>
          </a:xfrm>
        </p:spPr>
        <p:txBody>
          <a:bodyPr/>
          <a:lstStyle>
            <a:lvl1pPr marL="0" indent="0">
              <a:buNone/>
              <a:defRPr/>
            </a:lvl1pPr>
          </a:lstStyle>
          <a:p>
            <a:pPr lvl="0"/>
            <a:endParaRPr lang="en-GB"/>
          </a:p>
        </p:txBody>
      </p:sp>
    </p:spTree>
    <p:extLst>
      <p:ext uri="{BB962C8B-B14F-4D97-AF65-F5344CB8AC3E}">
        <p14:creationId xmlns:p14="http://schemas.microsoft.com/office/powerpoint/2010/main" val="496047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 HealthEquity">
    <p:bg>
      <p:bgPr>
        <a:solidFill>
          <a:schemeClr val="accent1"/>
        </a:solidFill>
        <a:effectLst/>
      </p:bgPr>
    </p:bg>
    <p:spTree>
      <p:nvGrpSpPr>
        <p:cNvPr id="1" name=""/>
        <p:cNvGrpSpPr/>
        <p:nvPr/>
      </p:nvGrpSpPr>
      <p:grpSpPr>
        <a:xfrm>
          <a:off x="0" y="0"/>
          <a:ext cx="0" cy="0"/>
          <a:chOff x="0" y="0"/>
          <a:chExt cx="0" cy="0"/>
        </a:xfrm>
      </p:grpSpPr>
      <p:cxnSp>
        <p:nvCxnSpPr>
          <p:cNvPr id="20" name="Straight Connector 19"/>
          <p:cNvCxnSpPr/>
          <p:nvPr userDrawn="1"/>
        </p:nvCxnSpPr>
        <p:spPr>
          <a:xfrm>
            <a:off x="6086045" y="2452092"/>
            <a:ext cx="0"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7570336" y="6132981"/>
            <a:ext cx="4611709" cy="7127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533" b="0" i="0" dirty="0">
              <a:solidFill>
                <a:schemeClr val="accent1"/>
              </a:solidFill>
              <a:latin typeface="Arial" panose="020B0604020202020204" pitchFamily="34" charset="0"/>
            </a:endParaRPr>
          </a:p>
        </p:txBody>
      </p:sp>
      <p:sp>
        <p:nvSpPr>
          <p:cNvPr id="29" name="Title 1">
            <a:extLst>
              <a:ext uri="{FF2B5EF4-FFF2-40B4-BE49-F238E27FC236}">
                <a16:creationId xmlns:a16="http://schemas.microsoft.com/office/drawing/2014/main" id="{DC42BF57-0D9D-8E4D-A345-2ECF68E78A84}"/>
              </a:ext>
            </a:extLst>
          </p:cNvPr>
          <p:cNvSpPr>
            <a:spLocks noGrp="1"/>
          </p:cNvSpPr>
          <p:nvPr>
            <p:ph type="title" hasCustomPrompt="1"/>
          </p:nvPr>
        </p:nvSpPr>
        <p:spPr>
          <a:xfrm>
            <a:off x="1219199" y="2170176"/>
            <a:ext cx="9144000" cy="2072640"/>
          </a:xfrm>
        </p:spPr>
        <p:txBody>
          <a:bodyPr wrap="square" lIns="0" rIns="0" anchor="b" anchorCtr="0">
            <a:spAutoFit/>
          </a:bodyPr>
          <a:lstStyle>
            <a:lvl1pPr algn="l">
              <a:lnSpc>
                <a:spcPct val="90000"/>
              </a:lnSpc>
              <a:defRPr sz="6667" b="1" cap="none" baseline="0">
                <a:solidFill>
                  <a:schemeClr val="bg1"/>
                </a:solidFill>
              </a:defRPr>
            </a:lvl1pPr>
          </a:lstStyle>
          <a:p>
            <a:r>
              <a:rPr lang="en-US"/>
              <a:t>CLICK TO ADD MASTER TITLE STYLE</a:t>
            </a:r>
          </a:p>
        </p:txBody>
      </p:sp>
      <p:sp>
        <p:nvSpPr>
          <p:cNvPr id="31" name="Text Placeholder 37">
            <a:extLst>
              <a:ext uri="{FF2B5EF4-FFF2-40B4-BE49-F238E27FC236}">
                <a16:creationId xmlns:a16="http://schemas.microsoft.com/office/drawing/2014/main" id="{6177A03E-D8F6-064A-AA05-7A280FAAF257}"/>
              </a:ext>
            </a:extLst>
          </p:cNvPr>
          <p:cNvSpPr>
            <a:spLocks noGrp="1"/>
          </p:cNvSpPr>
          <p:nvPr>
            <p:ph type="body" sz="quarter" idx="10" hasCustomPrompt="1"/>
          </p:nvPr>
        </p:nvSpPr>
        <p:spPr>
          <a:xfrm>
            <a:off x="1219200" y="4267201"/>
            <a:ext cx="9144000" cy="584775"/>
          </a:xfrm>
        </p:spPr>
        <p:txBody>
          <a:bodyPr lIns="0" rIns="0">
            <a:spAutoFit/>
          </a:bodyPr>
          <a:lstStyle>
            <a:lvl1pPr marL="0" indent="0" algn="l">
              <a:buNone/>
              <a:defRPr sz="3200">
                <a:solidFill>
                  <a:srgbClr val="FFFFFF"/>
                </a:solidFill>
                <a:latin typeface="Sanchez Slab Bold" panose="02000000000000000000" pitchFamily="2"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Click to edit subtitle</a:t>
            </a:r>
          </a:p>
        </p:txBody>
      </p:sp>
      <p:pic>
        <p:nvPicPr>
          <p:cNvPr id="32" name="Picture 24">
            <a:extLst>
              <a:ext uri="{FF2B5EF4-FFF2-40B4-BE49-F238E27FC236}">
                <a16:creationId xmlns:a16="http://schemas.microsoft.com/office/drawing/2014/main" id="{E8208FD5-ABF4-4B44-A278-421D81C5413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19200" y="914401"/>
            <a:ext cx="2438400" cy="390143"/>
          </a:xfrm>
          <a:prstGeom prst="rect">
            <a:avLst/>
          </a:prstGeom>
        </p:spPr>
      </p:pic>
      <p:sp>
        <p:nvSpPr>
          <p:cNvPr id="9" name="TextBox 8">
            <a:extLst>
              <a:ext uri="{FF2B5EF4-FFF2-40B4-BE49-F238E27FC236}">
                <a16:creationId xmlns:a16="http://schemas.microsoft.com/office/drawing/2014/main" id="{16C0D4BB-A3FA-9E4A-A00A-BA54155F8097}"/>
              </a:ext>
            </a:extLst>
          </p:cNvPr>
          <p:cNvSpPr txBox="1"/>
          <p:nvPr userDrawn="1"/>
        </p:nvSpPr>
        <p:spPr>
          <a:xfrm>
            <a:off x="1109472" y="5992368"/>
            <a:ext cx="9748001" cy="584968"/>
          </a:xfrm>
          <a:prstGeom prst="rect">
            <a:avLst/>
          </a:prstGeom>
          <a:noFill/>
        </p:spPr>
        <p:txBody>
          <a:bodyPr wrap="square" rIns="0" rtlCol="0">
            <a:spAutoFit/>
          </a:bodyPr>
          <a:lstStyle/>
          <a:p>
            <a:pPr algn="l"/>
            <a:r>
              <a:rPr lang="en-US" sz="1067" b="0" i="0" dirty="0">
                <a:solidFill>
                  <a:schemeClr val="bg1"/>
                </a:solidFill>
                <a:latin typeface="Arial" panose="020B0604020202020204" pitchFamily="34" charset="0"/>
                <a:cs typeface="Arial" pitchFamily="34" charset="0"/>
              </a:rPr>
              <a:t>Copyright © 2021 HealthEquity, Inc.</a:t>
            </a:r>
            <a:r>
              <a:rPr lang="en-US" sz="1067" b="0" i="0" baseline="0" dirty="0">
                <a:solidFill>
                  <a:schemeClr val="bg1"/>
                </a:solidFill>
                <a:latin typeface="Arial" panose="020B0604020202020204" pitchFamily="34" charset="0"/>
                <a:cs typeface="Arial" pitchFamily="34" charset="0"/>
              </a:rPr>
              <a:t> All rights reserved.</a:t>
            </a:r>
          </a:p>
          <a:p>
            <a:pPr algn="l"/>
            <a:r>
              <a:rPr lang="en-US" sz="1067" b="0" i="0" dirty="0">
                <a:solidFill>
                  <a:schemeClr val="bg1"/>
                </a:solidFill>
                <a:latin typeface="Arial" panose="020B0604020202020204" pitchFamily="34" charset="0"/>
                <a:cs typeface="Arial" pitchFamily="34" charset="0"/>
              </a:rPr>
              <a:t>HealthEquity does not provide legal, tax or financial advice. Always consult a professional when making life-changing decisions.</a:t>
            </a:r>
          </a:p>
          <a:p>
            <a:pPr algn="r"/>
            <a:endParaRPr lang="en-US" sz="1067" b="0" i="0" dirty="0">
              <a:solidFill>
                <a:schemeClr val="bg1"/>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6407172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p:bg>
      <p:bgPr>
        <a:solidFill>
          <a:schemeClr val="accent1"/>
        </a:solidFill>
        <a:effectLst/>
      </p:bgPr>
    </p:bg>
    <p:spTree>
      <p:nvGrpSpPr>
        <p:cNvPr id="1" name=""/>
        <p:cNvGrpSpPr/>
        <p:nvPr/>
      </p:nvGrpSpPr>
      <p:grpSpPr>
        <a:xfrm>
          <a:off x="0" y="0"/>
          <a:ext cx="0" cy="0"/>
          <a:chOff x="0" y="0"/>
          <a:chExt cx="0" cy="0"/>
        </a:xfrm>
      </p:grpSpPr>
      <p:sp>
        <p:nvSpPr>
          <p:cNvPr id="23" name="Rectangle 22">
            <a:extLst>
              <a:ext uri="{C183D7F6-B498-43B3-948B-1728B52AA6E4}">
                <adec:decorative xmlns:adec="http://schemas.microsoft.com/office/drawing/2017/decorative" val="1"/>
              </a:ext>
            </a:extLst>
          </p:cNvPr>
          <p:cNvSpPr/>
          <p:nvPr userDrawn="1"/>
        </p:nvSpPr>
        <p:spPr>
          <a:xfrm>
            <a:off x="7570336" y="6132981"/>
            <a:ext cx="4611709" cy="7127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533" b="0" i="0" dirty="0">
              <a:solidFill>
                <a:schemeClr val="accent1"/>
              </a:solidFill>
              <a:latin typeface="Arial" panose="020B0604020202020204" pitchFamily="34" charset="0"/>
            </a:endParaRPr>
          </a:p>
        </p:txBody>
      </p:sp>
      <p:sp>
        <p:nvSpPr>
          <p:cNvPr id="29" name="Title 1">
            <a:extLst>
              <a:ext uri="{FF2B5EF4-FFF2-40B4-BE49-F238E27FC236}">
                <a16:creationId xmlns:a16="http://schemas.microsoft.com/office/drawing/2014/main" id="{DC42BF57-0D9D-8E4D-A345-2ECF68E78A84}"/>
              </a:ext>
            </a:extLst>
          </p:cNvPr>
          <p:cNvSpPr>
            <a:spLocks noGrp="1"/>
          </p:cNvSpPr>
          <p:nvPr>
            <p:ph type="title" hasCustomPrompt="1"/>
          </p:nvPr>
        </p:nvSpPr>
        <p:spPr>
          <a:xfrm>
            <a:off x="1219199" y="2170176"/>
            <a:ext cx="9144000" cy="2072640"/>
          </a:xfrm>
        </p:spPr>
        <p:txBody>
          <a:bodyPr wrap="square" lIns="0" rIns="0" anchor="b" anchorCtr="0">
            <a:spAutoFit/>
          </a:bodyPr>
          <a:lstStyle>
            <a:lvl1pPr algn="l">
              <a:lnSpc>
                <a:spcPct val="90000"/>
              </a:lnSpc>
              <a:defRPr sz="6667" b="1" cap="none" baseline="0">
                <a:solidFill>
                  <a:schemeClr val="bg1"/>
                </a:solidFill>
              </a:defRPr>
            </a:lvl1pPr>
          </a:lstStyle>
          <a:p>
            <a:r>
              <a:rPr lang="en-US"/>
              <a:t>CLICK TO ADD MASTER TITLE STYLE</a:t>
            </a:r>
          </a:p>
        </p:txBody>
      </p:sp>
      <p:sp>
        <p:nvSpPr>
          <p:cNvPr id="3" name="Content Placeholder 2">
            <a:extLst>
              <a:ext uri="{FF2B5EF4-FFF2-40B4-BE49-F238E27FC236}">
                <a16:creationId xmlns:a16="http://schemas.microsoft.com/office/drawing/2014/main" id="{07B924F0-36F6-4503-8F5C-E7839050061F}"/>
              </a:ext>
            </a:extLst>
          </p:cNvPr>
          <p:cNvSpPr>
            <a:spLocks noGrp="1"/>
          </p:cNvSpPr>
          <p:nvPr>
            <p:ph sz="quarter" idx="10"/>
          </p:nvPr>
        </p:nvSpPr>
        <p:spPr>
          <a:xfrm>
            <a:off x="4681538" y="750888"/>
            <a:ext cx="1597025" cy="390525"/>
          </a:xfrm>
        </p:spPr>
        <p:txBody>
          <a:bodyPr/>
          <a:lstStyle>
            <a:lvl1pPr marL="0" indent="0">
              <a:buNone/>
              <a:defRPr/>
            </a:lvl1pPr>
          </a:lstStyle>
          <a:p>
            <a:pPr lvl="0"/>
            <a:endParaRPr lang="en-GB"/>
          </a:p>
        </p:txBody>
      </p:sp>
      <p:sp>
        <p:nvSpPr>
          <p:cNvPr id="10" name="Content Placeholder 2">
            <a:extLst>
              <a:ext uri="{FF2B5EF4-FFF2-40B4-BE49-F238E27FC236}">
                <a16:creationId xmlns:a16="http://schemas.microsoft.com/office/drawing/2014/main" id="{3BE077B0-DE93-42E1-B08B-9C2EDC2C93DE}"/>
              </a:ext>
            </a:extLst>
          </p:cNvPr>
          <p:cNvSpPr>
            <a:spLocks noGrp="1"/>
          </p:cNvSpPr>
          <p:nvPr>
            <p:ph sz="quarter" idx="11"/>
          </p:nvPr>
        </p:nvSpPr>
        <p:spPr>
          <a:xfrm>
            <a:off x="4704284" y="1304544"/>
            <a:ext cx="1597025" cy="390525"/>
          </a:xfrm>
        </p:spPr>
        <p:txBody>
          <a:bodyPr/>
          <a:lstStyle>
            <a:lvl1pPr marL="0" indent="0">
              <a:buNone/>
              <a:defRPr/>
            </a:lvl1pPr>
          </a:lstStyle>
          <a:p>
            <a:pPr lvl="0"/>
            <a:endParaRPr lang="en-GB"/>
          </a:p>
        </p:txBody>
      </p:sp>
      <p:cxnSp>
        <p:nvCxnSpPr>
          <p:cNvPr id="7" name="Straight Connector 6">
            <a:extLst>
              <a:ext uri="{FF2B5EF4-FFF2-40B4-BE49-F238E27FC236}">
                <a16:creationId xmlns:a16="http://schemas.microsoft.com/office/drawing/2014/main" id="{0584FC83-1CAA-48C0-9290-ACBE9645AA63}"/>
              </a:ext>
              <a:ext uri="{C183D7F6-B498-43B3-948B-1728B52AA6E4}">
                <adec:decorative xmlns:adec="http://schemas.microsoft.com/office/drawing/2017/decorative" val="1"/>
              </a:ext>
            </a:extLst>
          </p:cNvPr>
          <p:cNvCxnSpPr>
            <a:cxnSpLocks/>
          </p:cNvCxnSpPr>
          <p:nvPr userDrawn="1"/>
        </p:nvCxnSpPr>
        <p:spPr>
          <a:xfrm>
            <a:off x="3901440" y="855392"/>
            <a:ext cx="0" cy="43218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8793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30261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0" i="0" smtClean="0">
                <a:effectLst/>
                <a:latin typeface="Arial" panose="020B06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defRPr>
            </a:lvl1pPr>
          </a:lstStyle>
          <a:p>
            <a:endParaRPr lang="en-US" dirty="0"/>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942246"/>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2" name="Content Placeholder 3">
            <a:extLst>
              <a:ext uri="{FF2B5EF4-FFF2-40B4-BE49-F238E27FC236}">
                <a16:creationId xmlns:a16="http://schemas.microsoft.com/office/drawing/2014/main" id="{DE144102-0AFD-3D40-87D7-0BC68587583E}"/>
              </a:ext>
            </a:extLst>
          </p:cNvPr>
          <p:cNvSpPr>
            <a:spLocks noGrp="1"/>
          </p:cNvSpPr>
          <p:nvPr>
            <p:ph sz="quarter" idx="11" hasCustomPrompt="1"/>
          </p:nvPr>
        </p:nvSpPr>
        <p:spPr>
          <a:xfrm>
            <a:off x="853441" y="6435027"/>
            <a:ext cx="4187993" cy="233397"/>
          </a:xfrm>
          <a:prstGeom prst="rect">
            <a:avLst/>
          </a:prstGeom>
        </p:spPr>
        <p:txBody>
          <a:bodyPr anchor="b">
            <a:spAutoFit/>
          </a:bodyPr>
          <a:lstStyle>
            <a:lvl1pPr marL="0" indent="0">
              <a:lnSpc>
                <a:spcPts val="1067"/>
              </a:lnSpc>
              <a:spcBef>
                <a:spcPts val="0"/>
              </a:spcBef>
              <a:spcAft>
                <a:spcPts val="267"/>
              </a:spcAft>
              <a:buNone/>
              <a:defRPr sz="1067">
                <a:solidFill>
                  <a:schemeClr val="tx1">
                    <a:lumMod val="90000"/>
                    <a:lumOff val="10000"/>
                  </a:schemeClr>
                </a:solidFill>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91121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91121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91121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Arial" panose="020B0604020202020204" pitchFamily="34" charset="0"/>
              </a:rPr>
              <a:pPr/>
              <a:t>‹#›</a:t>
            </a:fld>
            <a:endParaRPr lang="en-US" sz="1200" b="0" i="0" dirty="0">
              <a:solidFill>
                <a:schemeClr val="tx1">
                  <a:lumMod val="90000"/>
                  <a:lumOff val="10000"/>
                </a:schemeClr>
              </a:solidFill>
              <a:latin typeface="Arial" panose="020B06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7557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dirty="0"/>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Tree>
    <p:extLst>
      <p:ext uri="{BB962C8B-B14F-4D97-AF65-F5344CB8AC3E}">
        <p14:creationId xmlns:p14="http://schemas.microsoft.com/office/powerpoint/2010/main" val="624107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dirty="0"/>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3995781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21943192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508432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19762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239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dirty="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dirty="0"/>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9053277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18729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99777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6200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8067079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342755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323533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7056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36600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83678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dirty="0"/>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dirty="0"/>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388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1.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2.svg"/><Relationship Id="rId4" Type="http://schemas.openxmlformats.org/officeDocument/2006/relationships/slideLayout" Target="../slideLayouts/slideLayout39.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theme" Target="../theme/theme6.xml"/><Relationship Id="rId8"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86.xml"/><Relationship Id="rId7" Type="http://schemas.openxmlformats.org/officeDocument/2006/relationships/image" Target="../media/image1.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7.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image" Target="../media/image2.svg"/><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theme" Target="../theme/theme8.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theme" Target="../theme/theme9.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image" Target="../media/image2.svg"/><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2025 HealthEquity, Inc. All rights reserved.  |  HealthEquity does not provide legal, tax or financial advice.</a:t>
            </a:r>
          </a:p>
        </p:txBody>
      </p:sp>
    </p:spTree>
    <p:extLst>
      <p:ext uri="{BB962C8B-B14F-4D97-AF65-F5344CB8AC3E}">
        <p14:creationId xmlns:p14="http://schemas.microsoft.com/office/powerpoint/2010/main" val="3375166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4831535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dirty="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2057864C-3417-5941-B5DB-72B320E87C69}"/>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9278203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45" r:id="rId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1959" y="257198"/>
              <a:ext cx="1479804" cy="236770"/>
            </a:xfrm>
            <a:prstGeom prst="rect">
              <a:avLst/>
            </a:prstGeom>
          </p:spPr>
        </p:pic>
      </p:grpSp>
      <p:cxnSp>
        <p:nvCxnSpPr>
          <p:cNvPr id="10" name="Straight Connector 9">
            <a:extLst>
              <a:ext uri="{FF2B5EF4-FFF2-40B4-BE49-F238E27FC236}">
                <a16:creationId xmlns:a16="http://schemas.microsoft.com/office/drawing/2014/main" id="{9F1C095F-B40B-D540-923B-453102499E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44716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48" r:id="rId7"/>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5456815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46" r:id="rId6"/>
    <p:sldLayoutId id="2147483747" r:id="rId7"/>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43841"/>
            <a:ext cx="10972800" cy="759119"/>
          </a:xfrm>
          <a:prstGeom prst="rect">
            <a:avLst/>
          </a:prstGeom>
        </p:spPr>
        <p:txBody>
          <a:bodyPr vert="horz" wrap="square" lIns="91440" tIns="91440" rIns="91440" bIns="91440" rtlCol="0" anchor="t" anchorCtr="0">
            <a:spAutoFit/>
          </a:bodyPr>
          <a:lstStyle/>
          <a:p>
            <a:endParaRPr lang="en-US"/>
          </a:p>
        </p:txBody>
      </p:sp>
      <p:sp>
        <p:nvSpPr>
          <p:cNvPr id="3" name="Text Placeholder 2"/>
          <p:cNvSpPr>
            <a:spLocks noGrp="1"/>
          </p:cNvSpPr>
          <p:nvPr>
            <p:ph type="body" idx="1"/>
          </p:nvPr>
        </p:nvSpPr>
        <p:spPr>
          <a:xfrm>
            <a:off x="609600" y="1584960"/>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88525" y="6307056"/>
            <a:ext cx="500097" cy="365125"/>
          </a:xfrm>
          <a:prstGeom prst="rect">
            <a:avLst/>
          </a:prstGeom>
        </p:spPr>
        <p:txBody>
          <a:bodyPr vert="horz" lIns="91440" tIns="45720" rIns="91440" bIns="45720" rtlCol="0" anchor="ctr"/>
          <a:lstStyle>
            <a:lvl1pPr algn="l">
              <a:defRPr sz="1200" b="0" i="0">
                <a:solidFill>
                  <a:schemeClr val="bg1"/>
                </a:solidFill>
                <a:latin typeface="Arial" panose="020B0604020202020204" pitchFamily="34" charset="0"/>
              </a:defRPr>
            </a:lvl1pPr>
          </a:lstStyle>
          <a:p>
            <a:fld id="{9DB2B9AF-7C7A-ED4B-8B47-5EFC4C7403E8}" type="slidenum">
              <a:rPr lang="en-US" smtClean="0"/>
              <a:pPr/>
              <a:t>‹#›</a:t>
            </a:fld>
            <a:endParaRPr lang="en-US" dirty="0"/>
          </a:p>
        </p:txBody>
      </p:sp>
    </p:spTree>
    <p:extLst>
      <p:ext uri="{BB962C8B-B14F-4D97-AF65-F5344CB8AC3E}">
        <p14:creationId xmlns:p14="http://schemas.microsoft.com/office/powerpoint/2010/main" val="200171410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954" r:id="rId3"/>
    <p:sldLayoutId id="2147483955" r:id="rId4"/>
    <p:sldLayoutId id="2147483956"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Lst>
  <p:hf hdr="0" ftr="0" dt="0"/>
  <p:txStyles>
    <p:titleStyle>
      <a:lvl1pPr algn="l" defTabSz="609585" rtl="0" eaLnBrk="1" latinLnBrk="0" hangingPunct="1">
        <a:spcBef>
          <a:spcPct val="0"/>
        </a:spcBef>
        <a:buNone/>
        <a:defRPr sz="3733" b="0" i="0" kern="1200">
          <a:solidFill>
            <a:schemeClr val="tx2"/>
          </a:solidFill>
          <a:latin typeface="Arial" panose="020B0604020202020204" pitchFamily="34" charset="0"/>
          <a:ea typeface="+mj-ea"/>
          <a:cs typeface="+mj-cs"/>
        </a:defRPr>
      </a:lvl1pPr>
    </p:titleStyle>
    <p:bodyStyle>
      <a:lvl1pPr marL="341367" indent="-341367" algn="l" defTabSz="609585" rtl="0" eaLnBrk="1" latinLnBrk="0" hangingPunct="1">
        <a:spcBef>
          <a:spcPts val="1333"/>
        </a:spcBef>
        <a:buFont typeface="Wingdings" pitchFamily="2" charset="2"/>
        <a:buChar char="§"/>
        <a:defRPr sz="2667" b="0" i="0" kern="1200">
          <a:solidFill>
            <a:schemeClr val="tx1"/>
          </a:solidFill>
          <a:latin typeface="Arial" panose="020B0604020202020204" pitchFamily="34" charset="0"/>
          <a:ea typeface="+mn-ea"/>
          <a:cs typeface="+mn-cs"/>
        </a:defRPr>
      </a:lvl1pPr>
      <a:lvl2pPr marL="990575" indent="-380990" algn="l" defTabSz="609585" rtl="0" eaLnBrk="1" latinLnBrk="0" hangingPunct="1">
        <a:spcBef>
          <a:spcPts val="1333"/>
        </a:spcBef>
        <a:buFont typeface="Wingdings" pitchFamily="2" charset="2"/>
        <a:buChar char="§"/>
        <a:defRPr sz="2400" b="0" i="0" kern="1200">
          <a:solidFill>
            <a:schemeClr val="tx1"/>
          </a:solidFill>
          <a:latin typeface="Arial" panose="020B0604020202020204" pitchFamily="34" charset="0"/>
          <a:ea typeface="+mn-ea"/>
          <a:cs typeface="+mn-cs"/>
        </a:defRPr>
      </a:lvl2pPr>
      <a:lvl3pPr marL="1523962" indent="-304792" algn="l" defTabSz="609585" rtl="0" eaLnBrk="1" latinLnBrk="0" hangingPunct="1">
        <a:spcBef>
          <a:spcPts val="1333"/>
        </a:spcBef>
        <a:buFont typeface="Wingdings" pitchFamily="2" charset="2"/>
        <a:buChar char="§"/>
        <a:defRPr sz="2133" b="0" i="0" kern="1200">
          <a:solidFill>
            <a:schemeClr val="tx1"/>
          </a:solidFill>
          <a:latin typeface="Arial" panose="020B0604020202020204" pitchFamily="34" charset="0"/>
          <a:ea typeface="+mn-ea"/>
          <a:cs typeface="+mn-cs"/>
        </a:defRPr>
      </a:lvl3pPr>
      <a:lvl4pPr marL="2133547" indent="-304792" algn="l" defTabSz="609585" rtl="0" eaLnBrk="1" latinLnBrk="0" hangingPunct="1">
        <a:spcBef>
          <a:spcPts val="1333"/>
        </a:spcBef>
        <a:buFont typeface="Wingdings" pitchFamily="2" charset="2"/>
        <a:buChar char="§"/>
        <a:defRPr sz="2133" b="0" i="0" kern="1200">
          <a:solidFill>
            <a:schemeClr val="tx1"/>
          </a:solidFill>
          <a:latin typeface="Arial" panose="020B0604020202020204" pitchFamily="34" charset="0"/>
          <a:ea typeface="+mn-ea"/>
          <a:cs typeface="+mn-cs"/>
        </a:defRPr>
      </a:lvl4pPr>
      <a:lvl5pPr marL="2743131" indent="-304792" algn="l" defTabSz="609585" rtl="0" eaLnBrk="1" latinLnBrk="0" hangingPunct="1">
        <a:spcBef>
          <a:spcPts val="1333"/>
        </a:spcBef>
        <a:buFont typeface="Wingdings" pitchFamily="2" charset="2"/>
        <a:buChar char="§"/>
        <a:defRPr sz="2133" b="0" i="0" kern="1200">
          <a:solidFill>
            <a:schemeClr val="tx1"/>
          </a:solidFill>
          <a:latin typeface="Arial" panose="020B06040202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7304396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948" r:id="rId3"/>
    <p:sldLayoutId id="2147483949" r:id="rId4"/>
    <p:sldLayoutId id="2147483951"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137407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820" r:id="rId13"/>
    <p:sldLayoutId id="2147483821" r:id="rId14"/>
    <p:sldLayoutId id="2147483822" r:id="rId15"/>
    <p:sldLayoutId id="2147483823" r:id="rId16"/>
    <p:sldLayoutId id="2147483824" r:id="rId17"/>
    <p:sldLayoutId id="2147483825" r:id="rId18"/>
    <p:sldLayoutId id="2147483826" r:id="rId19"/>
    <p:sldLayoutId id="2147483863" r:id="rId20"/>
    <p:sldLayoutId id="2147483864" r:id="rId21"/>
    <p:sldLayoutId id="2147483886" r:id="rId22"/>
    <p:sldLayoutId id="2147483930" r:id="rId2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dirty="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92983894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www.healthequity.com/login"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3.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49.xml"/><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1.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13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39.jpg"/><Relationship Id="rId4" Type="http://schemas.openxmlformats.org/officeDocument/2006/relationships/image" Target="../media/image38.sv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690C500B-1445-50B9-DC9A-5A992C13AC79}"/>
              </a:ext>
            </a:extLst>
          </p:cNvPr>
          <p:cNvSpPr>
            <a:spLocks noGrp="1"/>
          </p:cNvSpPr>
          <p:nvPr>
            <p:ph type="title"/>
          </p:nvPr>
        </p:nvSpPr>
        <p:spPr>
          <a:xfrm>
            <a:off x="600375" y="4288028"/>
            <a:ext cx="5495625" cy="1576072"/>
          </a:xfrm>
        </p:spPr>
        <p:txBody>
          <a:bodyPr/>
          <a:lstStyle/>
          <a:p>
            <a:r>
              <a:rPr lang="en-US" sz="4800" dirty="0">
                <a:latin typeface="Neue Haas Grotesk Text Pro" panose="020B0504020202020204" pitchFamily="34" charset="77"/>
                <a:cs typeface="Arial"/>
              </a:rPr>
              <a:t>The smartest </a:t>
            </a:r>
            <a:br>
              <a:rPr lang="en-US" sz="4800" dirty="0">
                <a:latin typeface="Neue Haas Grotesk Text Pro" panose="020B0504020202020204" pitchFamily="34" charset="77"/>
                <a:cs typeface="Arial"/>
              </a:rPr>
            </a:br>
            <a:r>
              <a:rPr lang="en-US" sz="4800" dirty="0">
                <a:latin typeface="Neue Haas Grotesk Text Pro" panose="020B0504020202020204" pitchFamily="34" charset="77"/>
                <a:cs typeface="Arial"/>
              </a:rPr>
              <a:t>way to get to work</a:t>
            </a:r>
          </a:p>
        </p:txBody>
      </p:sp>
      <p:sp>
        <p:nvSpPr>
          <p:cNvPr id="10" name="Text Placeholder 8">
            <a:extLst>
              <a:ext uri="{FF2B5EF4-FFF2-40B4-BE49-F238E27FC236}">
                <a16:creationId xmlns:a16="http://schemas.microsoft.com/office/drawing/2014/main" id="{2BC5E78D-99BD-43EB-274B-60A3311729F7}"/>
              </a:ext>
            </a:extLst>
          </p:cNvPr>
          <p:cNvSpPr txBox="1">
            <a:spLocks/>
          </p:cNvSpPr>
          <p:nvPr/>
        </p:nvSpPr>
        <p:spPr>
          <a:xfrm>
            <a:off x="3546828" y="406483"/>
            <a:ext cx="5354968" cy="307975"/>
          </a:xfrm>
          <a:prstGeom prst="rect">
            <a:avLst/>
          </a:prstGeom>
        </p:spPr>
        <p:txBody>
          <a:bodyPr vert="horz" lIns="0" tIns="0" rIns="0" bIns="0" rtlCol="0">
            <a:noAutofit/>
          </a:bodyPr>
          <a:lstStyle>
            <a:lvl1pPr marL="0" indent="0" algn="l" defTabSz="609570" rtl="0" eaLnBrk="1" latinLnBrk="0" hangingPunct="1">
              <a:lnSpc>
                <a:spcPct val="130000"/>
              </a:lnSpc>
              <a:spcBef>
                <a:spcPts val="0"/>
              </a:spcBef>
              <a:spcAft>
                <a:spcPts val="800"/>
              </a:spcAft>
              <a:buFont typeface="Wingdings" pitchFamily="2" charset="2"/>
              <a:buNone/>
              <a:tabLst/>
              <a:defRPr sz="2000" b="0" i="0" kern="1200">
                <a:solidFill>
                  <a:schemeClr val="tx1">
                    <a:lumMod val="90000"/>
                    <a:lumOff val="10000"/>
                  </a:schemeClr>
                </a:solidFill>
                <a:latin typeface="Neue Haas Grotesk Text Pro" panose="020B0504020202020204" pitchFamily="34" charset="0"/>
                <a:ea typeface="+mn-ea"/>
                <a:cs typeface="+mn-cs"/>
              </a:defRPr>
            </a:lvl1pPr>
            <a:lvl2pPr marL="609570"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2pPr>
            <a:lvl3pPr marL="1219140"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3pPr>
            <a:lvl4pPr marL="1828709"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4pPr>
            <a:lvl5pPr marL="2438278" indent="0" algn="l" defTabSz="609570" rtl="0" eaLnBrk="1" latinLnBrk="0" hangingPunct="1">
              <a:lnSpc>
                <a:spcPct val="12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latin typeface="Neue Haas Grotesk Text Pro" panose="020B0504020202020204" pitchFamily="34" charset="77"/>
              </a:rPr>
              <a:t>Commuter</a:t>
            </a:r>
          </a:p>
        </p:txBody>
      </p:sp>
      <p:pic>
        <p:nvPicPr>
          <p:cNvPr id="11" name="Content Placeholder 9">
            <a:extLst>
              <a:ext uri="{FF2B5EF4-FFF2-40B4-BE49-F238E27FC236}">
                <a16:creationId xmlns:a16="http://schemas.microsoft.com/office/drawing/2014/main" id="{6E7024FB-CC59-E530-CDB1-EE5660327BAD}"/>
              </a:ext>
            </a:extLst>
          </p:cNvPr>
          <p:cNvPicPr>
            <a:picLocks noChangeAspect="1"/>
          </p:cNvPicPr>
          <p:nvPr/>
        </p:nvPicPr>
        <p:blipFill>
          <a:blip r:embed="rId3">
            <a:extLst>
              <a:ext uri="{28A0092B-C50C-407E-A947-70E740481C1C}">
                <a14:useLocalDpi xmlns:a14="http://schemas.microsoft.com/office/drawing/2010/main" val="0"/>
              </a:ext>
            </a:extLst>
          </a:blip>
          <a:srcRect l="43791" t="7517" r="11747" b="7517"/>
          <a:stretch/>
        </p:blipFill>
        <p:spPr>
          <a:xfrm>
            <a:off x="6803438" y="0"/>
            <a:ext cx="5388562" cy="6858000"/>
          </a:xfrm>
          <a:prstGeom prst="rect">
            <a:avLst/>
          </a:prstGeom>
        </p:spPr>
      </p:pic>
    </p:spTree>
    <p:extLst>
      <p:ext uri="{BB962C8B-B14F-4D97-AF65-F5344CB8AC3E}">
        <p14:creationId xmlns:p14="http://schemas.microsoft.com/office/powerpoint/2010/main" val="96387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CB1E8E4-A497-3445-525D-50B7BF6D04F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3" t="15598" r="10851"/>
          <a:stretch/>
        </p:blipFill>
        <p:spPr bwMode="auto">
          <a:xfrm>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79EF378-EDDA-0A45-3C59-F03EC740377B}"/>
              </a:ext>
            </a:extLst>
          </p:cNvPr>
          <p:cNvSpPr/>
          <p:nvPr/>
        </p:nvSpPr>
        <p:spPr>
          <a:xfrm>
            <a:off x="3495911" y="0"/>
            <a:ext cx="3457727" cy="6858000"/>
          </a:xfrm>
          <a:prstGeom prst="rect">
            <a:avLst/>
          </a:prstGeom>
          <a:gradFill flip="none" rotWithShape="1">
            <a:gsLst>
              <a:gs pos="31000">
                <a:schemeClr val="bg1"/>
              </a:gs>
              <a:gs pos="82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11" name="Content Placeholder 1">
            <a:extLst>
              <a:ext uri="{FF2B5EF4-FFF2-40B4-BE49-F238E27FC236}">
                <a16:creationId xmlns:a16="http://schemas.microsoft.com/office/drawing/2014/main" id="{A77B9768-8991-E42F-9CFC-902667D1E3DF}"/>
              </a:ext>
            </a:extLst>
          </p:cNvPr>
          <p:cNvSpPr>
            <a:spLocks noGrp="1"/>
          </p:cNvSpPr>
          <p:nvPr>
            <p:ph sz="quarter" idx="15"/>
          </p:nvPr>
        </p:nvSpPr>
        <p:spPr>
          <a:xfrm>
            <a:off x="1536190" y="7036594"/>
            <a:ext cx="3913793" cy="144741"/>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2" name="TextBox 11">
            <a:extLst>
              <a:ext uri="{FF2B5EF4-FFF2-40B4-BE49-F238E27FC236}">
                <a16:creationId xmlns:a16="http://schemas.microsoft.com/office/drawing/2014/main" id="{04C49684-1F07-8D26-A538-15DE8D9E98E6}"/>
              </a:ext>
              <a:ext uri="{C183D7F6-B498-43B3-948B-1728B52AA6E4}">
                <adec:decorative xmlns:adec="http://schemas.microsoft.com/office/drawing/2017/decorative" val="1"/>
              </a:ext>
            </a:extLst>
          </p:cNvPr>
          <p:cNvSpPr txBox="1"/>
          <p:nvPr/>
        </p:nvSpPr>
        <p:spPr>
          <a:xfrm>
            <a:off x="458963" y="5877404"/>
            <a:ext cx="448591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33"/>
              </a:spcAft>
              <a:buClrTx/>
              <a:buSzTx/>
              <a:buFontTx/>
              <a:buNone/>
              <a:tabLst/>
              <a:defRPr/>
            </a:pPr>
            <a:r>
              <a:rPr lang="en-US" sz="900" baseline="30000" dirty="0">
                <a:solidFill>
                  <a:srgbClr val="2A2C2C">
                    <a:lumMod val="75000"/>
                    <a:lumOff val="25000"/>
                  </a:srgbClr>
                </a:solidFill>
                <a:latin typeface="Neue Haas Grotesk Text Pro" panose="020B0504020202020204" pitchFamily="34" charset="77"/>
                <a:cs typeface="Arial"/>
              </a:rPr>
              <a:t>*</a:t>
            </a:r>
            <a:r>
              <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a:rPr>
              <a:t>Assumes </a:t>
            </a:r>
            <a:r>
              <a:rPr lang="en-US" sz="900" dirty="0">
                <a:solidFill>
                  <a:srgbClr val="2A2C2C">
                    <a:lumMod val="75000"/>
                    <a:lumOff val="25000"/>
                  </a:srgbClr>
                </a:solidFill>
                <a:latin typeface="Neue Haas Grotesk Text Pro" panose="020B0504020202020204" pitchFamily="34" charset="77"/>
                <a:cs typeface="Arial"/>
              </a:rPr>
              <a:t>he </a:t>
            </a:r>
            <a:r>
              <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a:rPr>
              <a:t>pay 20% of their income in federal, State and social security taxes. Actual tax savings will depend on your contributions, applicable State tax rates and your personal tax situation. Please consult your tax adviser for details. The example used is for illustrative purposes only. </a:t>
            </a:r>
            <a:endPar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panose="020B0604020202020204" pitchFamily="34" charset="0"/>
            </a:endParaRPr>
          </a:p>
        </p:txBody>
      </p:sp>
      <p:grpSp>
        <p:nvGrpSpPr>
          <p:cNvPr id="15" name="Group 14">
            <a:extLst>
              <a:ext uri="{FF2B5EF4-FFF2-40B4-BE49-F238E27FC236}">
                <a16:creationId xmlns:a16="http://schemas.microsoft.com/office/drawing/2014/main" id="{13CB5443-735C-6180-15FF-86DE6B4BE2AF}"/>
              </a:ext>
            </a:extLst>
          </p:cNvPr>
          <p:cNvGrpSpPr/>
          <p:nvPr/>
        </p:nvGrpSpPr>
        <p:grpSpPr>
          <a:xfrm>
            <a:off x="852268" y="3422411"/>
            <a:ext cx="5319831" cy="2070471"/>
            <a:chOff x="884371" y="4292719"/>
            <a:chExt cx="5319831" cy="2218711"/>
          </a:xfrm>
        </p:grpSpPr>
        <p:grpSp>
          <p:nvGrpSpPr>
            <p:cNvPr id="16" name="Group 15">
              <a:extLst>
                <a:ext uri="{FF2B5EF4-FFF2-40B4-BE49-F238E27FC236}">
                  <a16:creationId xmlns:a16="http://schemas.microsoft.com/office/drawing/2014/main" id="{6038D40B-75D3-AFB2-36BD-FC0E50B3F8C4}"/>
                </a:ext>
              </a:extLst>
            </p:cNvPr>
            <p:cNvGrpSpPr/>
            <p:nvPr/>
          </p:nvGrpSpPr>
          <p:grpSpPr>
            <a:xfrm>
              <a:off x="1589978" y="4292719"/>
              <a:ext cx="4614224" cy="2218711"/>
              <a:chOff x="0" y="3836896"/>
              <a:chExt cx="4614224" cy="2365771"/>
            </a:xfrm>
          </p:grpSpPr>
          <p:sp>
            <p:nvSpPr>
              <p:cNvPr id="22" name="Rectangle 21">
                <a:extLst>
                  <a:ext uri="{FF2B5EF4-FFF2-40B4-BE49-F238E27FC236}">
                    <a16:creationId xmlns:a16="http://schemas.microsoft.com/office/drawing/2014/main" id="{D06289DD-0A8D-208D-8BA4-AD826CC481FD}"/>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23" name="Rectangle 22">
                <a:extLst>
                  <a:ext uri="{FF2B5EF4-FFF2-40B4-BE49-F238E27FC236}">
                    <a16:creationId xmlns:a16="http://schemas.microsoft.com/office/drawing/2014/main" id="{4B3A0824-41E7-E741-81CD-BA83EC24C46D}"/>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17" name="Content Placeholder 7">
              <a:extLst>
                <a:ext uri="{FF2B5EF4-FFF2-40B4-BE49-F238E27FC236}">
                  <a16:creationId xmlns:a16="http://schemas.microsoft.com/office/drawing/2014/main" id="{F0DF5CC3-8DA8-3F4C-DDAB-B3112D8426E9}"/>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Jamar </a:t>
              </a:r>
              <a:b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set aside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$300</a:t>
              </a:r>
              <a:r>
                <a:rPr kumimoji="0" lang="en-US" b="1" i="0" u="none" strike="noStrike" kern="1200" cap="none" spc="0" normalizeH="0" baseline="0" noProof="0" dirty="0">
                  <a:ln>
                    <a:noFill/>
                  </a:ln>
                  <a:effectLst/>
                  <a:uLnTx/>
                  <a:uFillTx/>
                  <a:latin typeface="Libre Baskerville" panose="02000000000000000000" pitchFamily="2" charset="0"/>
                </a:rPr>
                <a:t>/</a:t>
              </a:r>
              <a:r>
                <a:rPr kumimoji="0" lang="en-US" b="1" i="0" u="none" strike="noStrike" kern="1200" cap="none" spc="0" normalizeH="0" baseline="0" noProof="0" dirty="0" err="1">
                  <a:ln>
                    <a:noFill/>
                  </a:ln>
                  <a:effectLst/>
                  <a:uLnTx/>
                  <a:uFillTx/>
                  <a:latin typeface="Libre Baskerville" panose="02000000000000000000" pitchFamily="2" charset="0"/>
                </a:rPr>
                <a:t>mo</a:t>
              </a:r>
              <a:endParaRPr kumimoji="0" lang="en-US" sz="24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19" name="Content Placeholder 7">
              <a:extLst>
                <a:ext uri="{FF2B5EF4-FFF2-40B4-BE49-F238E27FC236}">
                  <a16:creationId xmlns:a16="http://schemas.microsoft.com/office/drawing/2014/main" id="{4288BD2A-2AC1-45AB-233E-35D4565ED4BB}"/>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His annual</a:t>
              </a:r>
              <a:b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tax savings</a:t>
              </a:r>
              <a:r>
                <a:rPr lang="en-US" baseline="30000" dirty="0">
                  <a:solidFill>
                    <a:srgbClr val="2A2C2C"/>
                  </a:solidFill>
                  <a:latin typeface="Neue Haas Grotesk Text Pro" panose="020B0504020202020204" pitchFamily="34" charset="77"/>
                </a:rPr>
                <a:t>*</a:t>
              </a: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$720</a:t>
              </a:r>
              <a:endParaRPr kumimoji="0" lang="en-US" sz="32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0" name="Triangle 19">
              <a:extLst>
                <a:ext uri="{FF2B5EF4-FFF2-40B4-BE49-F238E27FC236}">
                  <a16:creationId xmlns:a16="http://schemas.microsoft.com/office/drawing/2014/main" id="{E2245850-96CB-3510-6561-CF91D1F2536D}"/>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4" name="Content Placeholder 7">
            <a:extLst>
              <a:ext uri="{FF2B5EF4-FFF2-40B4-BE49-F238E27FC236}">
                <a16:creationId xmlns:a16="http://schemas.microsoft.com/office/drawing/2014/main" id="{70CF1B5D-56A6-4551-599C-B5EDF4AC6830}"/>
              </a:ext>
            </a:extLst>
          </p:cNvPr>
          <p:cNvSpPr txBox="1">
            <a:spLocks/>
          </p:cNvSpPr>
          <p:nvPr/>
        </p:nvSpPr>
        <p:spPr>
          <a:xfrm>
            <a:off x="853018" y="1458739"/>
            <a:ext cx="3362521" cy="1743846"/>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2A2C2C"/>
                </a:solidFill>
                <a:effectLst/>
                <a:uLnTx/>
                <a:uFillTx/>
                <a:latin typeface="Neue Haas Grotesk Text Pro" panose="020B0504020202020204" pitchFamily="34" charset="77"/>
              </a:rPr>
              <a:t>Parking Benefit</a:t>
            </a:r>
            <a:endParaRPr kumimoji="0" lang="en-US" sz="2800" b="0" i="0" u="none" strike="noStrike" kern="1200" cap="none" spc="60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2A2C2C"/>
                </a:solidFill>
                <a:effectLst/>
                <a:uLnTx/>
                <a:uFillTx/>
                <a:latin typeface="Neue Haas Grotesk Text Pro" panose="020B0504020202020204" pitchFamily="34" charset="77"/>
              </a:rPr>
              <a:t>He drives in to work each day, paying for parking at a local garage near his firm’s building.</a:t>
            </a:r>
          </a:p>
        </p:txBody>
      </p:sp>
      <p:sp>
        <p:nvSpPr>
          <p:cNvPr id="25" name="Title 17">
            <a:extLst>
              <a:ext uri="{FF2B5EF4-FFF2-40B4-BE49-F238E27FC236}">
                <a16:creationId xmlns:a16="http://schemas.microsoft.com/office/drawing/2014/main" id="{88ACA29C-58F1-FA4B-5A5A-71D3BB3C61FE}"/>
              </a:ext>
            </a:extLst>
          </p:cNvPr>
          <p:cNvSpPr>
            <a:spLocks noGrp="1"/>
          </p:cNvSpPr>
          <p:nvPr>
            <p:ph type="title"/>
          </p:nvPr>
        </p:nvSpPr>
        <p:spPr>
          <a:xfrm>
            <a:off x="853442" y="365759"/>
            <a:ext cx="5846616" cy="676724"/>
          </a:xfrm>
        </p:spPr>
        <p:txBody>
          <a:bodyPr/>
          <a:lstStyle/>
          <a:p>
            <a:r>
              <a:rPr lang="en-US" sz="4270" dirty="0">
                <a:latin typeface="Neue Haas Grotesk Text Pro" panose="020B0504020202020204" pitchFamily="34" charset="77"/>
                <a:cs typeface="Arial" panose="020B0604020202020204" pitchFamily="34" charset="0"/>
              </a:rPr>
              <a:t>Meet Jamar</a:t>
            </a:r>
            <a:endParaRPr lang="en-US" sz="4270" dirty="0">
              <a:latin typeface="Neue Haas Grotesk Text Pro" panose="020B0504020202020204" pitchFamily="34" charset="77"/>
            </a:endParaRPr>
          </a:p>
        </p:txBody>
      </p:sp>
    </p:spTree>
    <p:extLst>
      <p:ext uri="{BB962C8B-B14F-4D97-AF65-F5344CB8AC3E}">
        <p14:creationId xmlns:p14="http://schemas.microsoft.com/office/powerpoint/2010/main" val="287924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771DD37-8281-50E3-95DD-E6402D7937A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 t="2789" r="9428" b="8637"/>
          <a:stretch/>
        </p:blipFill>
        <p:spPr bwMode="auto">
          <a:xfrm flipH="1">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EE886D8-8838-5C14-F9E8-CA070D8898F8}"/>
              </a:ext>
            </a:extLst>
          </p:cNvPr>
          <p:cNvSpPr/>
          <p:nvPr/>
        </p:nvSpPr>
        <p:spPr>
          <a:xfrm>
            <a:off x="3495911" y="0"/>
            <a:ext cx="3457727" cy="6858000"/>
          </a:xfrm>
          <a:prstGeom prst="rect">
            <a:avLst/>
          </a:prstGeom>
          <a:gradFill flip="none" rotWithShape="1">
            <a:gsLst>
              <a:gs pos="31000">
                <a:schemeClr val="bg1"/>
              </a:gs>
              <a:gs pos="82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9" name="Content Placeholder 1">
            <a:extLst>
              <a:ext uri="{FF2B5EF4-FFF2-40B4-BE49-F238E27FC236}">
                <a16:creationId xmlns:a16="http://schemas.microsoft.com/office/drawing/2014/main" id="{78C28208-D638-9B8B-58B9-F23F79269725}"/>
              </a:ext>
            </a:extLst>
          </p:cNvPr>
          <p:cNvSpPr>
            <a:spLocks noGrp="1"/>
          </p:cNvSpPr>
          <p:nvPr>
            <p:ph sz="quarter" idx="15"/>
          </p:nvPr>
        </p:nvSpPr>
        <p:spPr>
          <a:xfrm>
            <a:off x="853018" y="6363932"/>
            <a:ext cx="3913793" cy="144741"/>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0" name="TextBox 9">
            <a:extLst>
              <a:ext uri="{FF2B5EF4-FFF2-40B4-BE49-F238E27FC236}">
                <a16:creationId xmlns:a16="http://schemas.microsoft.com/office/drawing/2014/main" id="{205EF356-FF9D-771C-007B-8D03DADD2650}"/>
              </a:ext>
              <a:ext uri="{C183D7F6-B498-43B3-948B-1728B52AA6E4}">
                <adec:decorative xmlns:adec="http://schemas.microsoft.com/office/drawing/2017/decorative" val="1"/>
              </a:ext>
            </a:extLst>
          </p:cNvPr>
          <p:cNvSpPr txBox="1"/>
          <p:nvPr/>
        </p:nvSpPr>
        <p:spPr>
          <a:xfrm>
            <a:off x="458963" y="5877404"/>
            <a:ext cx="448591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33"/>
              </a:spcAft>
              <a:buClrTx/>
              <a:buSzTx/>
              <a:buFontTx/>
              <a:buNone/>
              <a:tabLst/>
              <a:defRPr/>
            </a:pPr>
            <a:r>
              <a:rPr lang="en-US" sz="900" baseline="30000" dirty="0">
                <a:solidFill>
                  <a:srgbClr val="2A2C2C">
                    <a:lumMod val="75000"/>
                    <a:lumOff val="25000"/>
                  </a:srgbClr>
                </a:solidFill>
                <a:latin typeface="Neue Haas Grotesk Text Pro" panose="020B0504020202020204" pitchFamily="34" charset="77"/>
                <a:cs typeface="Arial"/>
              </a:rPr>
              <a:t>*</a:t>
            </a:r>
            <a:r>
              <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a:rPr>
              <a:t>Assumes s</a:t>
            </a:r>
            <a:r>
              <a:rPr lang="en-US" sz="900" dirty="0">
                <a:solidFill>
                  <a:srgbClr val="2A2C2C">
                    <a:lumMod val="75000"/>
                    <a:lumOff val="25000"/>
                  </a:srgbClr>
                </a:solidFill>
                <a:latin typeface="Neue Haas Grotesk Text Pro" panose="020B0504020202020204" pitchFamily="34" charset="77"/>
                <a:cs typeface="Arial"/>
              </a:rPr>
              <a:t>he </a:t>
            </a:r>
            <a:r>
              <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a:rPr>
              <a:t>pay 20% of their income in federal, State and social security taxes. Actual tax savings will depend </a:t>
            </a:r>
            <a:r>
              <a:rPr kumimoji="0" lang="en-US" sz="900" b="0" i="0" u="none" strike="noStrike" kern="1200" cap="none" spc="0" normalizeH="0" baseline="0" noProof="0">
                <a:ln>
                  <a:noFill/>
                </a:ln>
                <a:solidFill>
                  <a:srgbClr val="2A2C2C">
                    <a:lumMod val="75000"/>
                    <a:lumOff val="25000"/>
                  </a:srgbClr>
                </a:solidFill>
                <a:effectLst/>
                <a:uLnTx/>
                <a:uFillTx/>
                <a:latin typeface="Neue Haas Grotesk Text Pro" panose="020B0504020202020204" pitchFamily="34" charset="77"/>
                <a:cs typeface="Arial"/>
              </a:rPr>
              <a:t>on your </a:t>
            </a:r>
            <a:r>
              <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a:rPr>
              <a:t>contributions, applicable State tax rates and your personal tax situation. Please consult your tax adviser for details. The example used is for illustrative purposes only. </a:t>
            </a:r>
            <a:endPar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panose="020B0604020202020204" pitchFamily="34" charset="0"/>
            </a:endParaRPr>
          </a:p>
        </p:txBody>
      </p:sp>
      <p:grpSp>
        <p:nvGrpSpPr>
          <p:cNvPr id="11" name="Group 10">
            <a:extLst>
              <a:ext uri="{FF2B5EF4-FFF2-40B4-BE49-F238E27FC236}">
                <a16:creationId xmlns:a16="http://schemas.microsoft.com/office/drawing/2014/main" id="{72D4AF1A-96FD-7B44-B090-E7E58E7DFBA5}"/>
              </a:ext>
            </a:extLst>
          </p:cNvPr>
          <p:cNvGrpSpPr/>
          <p:nvPr/>
        </p:nvGrpSpPr>
        <p:grpSpPr>
          <a:xfrm>
            <a:off x="852268" y="3422411"/>
            <a:ext cx="5319831" cy="2070471"/>
            <a:chOff x="884371" y="4292719"/>
            <a:chExt cx="5319831" cy="2218711"/>
          </a:xfrm>
        </p:grpSpPr>
        <p:grpSp>
          <p:nvGrpSpPr>
            <p:cNvPr id="12" name="Group 11">
              <a:extLst>
                <a:ext uri="{FF2B5EF4-FFF2-40B4-BE49-F238E27FC236}">
                  <a16:creationId xmlns:a16="http://schemas.microsoft.com/office/drawing/2014/main" id="{634ADE86-ECFF-D8D9-FB02-047ED3208183}"/>
                </a:ext>
              </a:extLst>
            </p:cNvPr>
            <p:cNvGrpSpPr/>
            <p:nvPr/>
          </p:nvGrpSpPr>
          <p:grpSpPr>
            <a:xfrm>
              <a:off x="1589978" y="4292719"/>
              <a:ext cx="4614224" cy="2218711"/>
              <a:chOff x="0" y="3836896"/>
              <a:chExt cx="4614224" cy="2365771"/>
            </a:xfrm>
          </p:grpSpPr>
          <p:sp>
            <p:nvSpPr>
              <p:cNvPr id="16" name="Rectangle 15">
                <a:extLst>
                  <a:ext uri="{FF2B5EF4-FFF2-40B4-BE49-F238E27FC236}">
                    <a16:creationId xmlns:a16="http://schemas.microsoft.com/office/drawing/2014/main" id="{C318B691-8A2B-9D13-7500-7B9B3366F310}"/>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17" name="Rectangle 16">
                <a:extLst>
                  <a:ext uri="{FF2B5EF4-FFF2-40B4-BE49-F238E27FC236}">
                    <a16:creationId xmlns:a16="http://schemas.microsoft.com/office/drawing/2014/main" id="{2B49058A-3B8C-CAFB-972C-DC0FE372EAD8}"/>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13" name="Content Placeholder 7">
              <a:extLst>
                <a:ext uri="{FF2B5EF4-FFF2-40B4-BE49-F238E27FC236}">
                  <a16:creationId xmlns:a16="http://schemas.microsoft.com/office/drawing/2014/main" id="{3727CD19-2074-F9F2-6AAA-3643B9D4458B}"/>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Nia</a:t>
              </a:r>
              <a:b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set aside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$220</a:t>
              </a:r>
              <a:r>
                <a:rPr kumimoji="0" lang="en-US" b="1" i="0" u="none" strike="noStrike" kern="1200" cap="none" spc="0" normalizeH="0" baseline="0" noProof="0" dirty="0">
                  <a:ln>
                    <a:noFill/>
                  </a:ln>
                  <a:effectLst/>
                  <a:uLnTx/>
                  <a:uFillTx/>
                  <a:latin typeface="Libre Baskerville" panose="02000000000000000000" pitchFamily="2" charset="0"/>
                </a:rPr>
                <a:t>/</a:t>
              </a:r>
              <a:r>
                <a:rPr kumimoji="0" lang="en-US" b="1" i="0" u="none" strike="noStrike" kern="1200" cap="none" spc="0" normalizeH="0" baseline="0" noProof="0" dirty="0" err="1">
                  <a:ln>
                    <a:noFill/>
                  </a:ln>
                  <a:effectLst/>
                  <a:uLnTx/>
                  <a:uFillTx/>
                  <a:latin typeface="Libre Baskerville" panose="02000000000000000000" pitchFamily="2" charset="0"/>
                </a:rPr>
                <a:t>mo</a:t>
              </a:r>
              <a:endParaRPr kumimoji="0" lang="en-US" sz="24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14" name="Content Placeholder 7">
              <a:extLst>
                <a:ext uri="{FF2B5EF4-FFF2-40B4-BE49-F238E27FC236}">
                  <a16:creationId xmlns:a16="http://schemas.microsoft.com/office/drawing/2014/main" id="{015B145C-1615-EF3D-D5D7-C6B5512F4638}"/>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Her annual</a:t>
              </a:r>
              <a:b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tax savings</a:t>
              </a:r>
              <a:r>
                <a:rPr lang="en-US" baseline="30000" dirty="0">
                  <a:solidFill>
                    <a:srgbClr val="2A2C2C"/>
                  </a:solidFill>
                  <a:latin typeface="Neue Haas Grotesk Text Pro" panose="020B0504020202020204" pitchFamily="34" charset="77"/>
                </a:rPr>
                <a:t>*</a:t>
              </a: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$528</a:t>
              </a:r>
              <a:endParaRPr kumimoji="0" lang="en-US" sz="32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15" name="Triangle 14">
              <a:extLst>
                <a:ext uri="{FF2B5EF4-FFF2-40B4-BE49-F238E27FC236}">
                  <a16:creationId xmlns:a16="http://schemas.microsoft.com/office/drawing/2014/main" id="{1E69ECD9-362F-76E2-D403-7FC603E0AB98}"/>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1" name="Content Placeholder 7">
            <a:extLst>
              <a:ext uri="{FF2B5EF4-FFF2-40B4-BE49-F238E27FC236}">
                <a16:creationId xmlns:a16="http://schemas.microsoft.com/office/drawing/2014/main" id="{3956CDB6-4D4D-155C-AE29-EB98D73BBE1D}"/>
              </a:ext>
            </a:extLst>
          </p:cNvPr>
          <p:cNvSpPr txBox="1">
            <a:spLocks/>
          </p:cNvSpPr>
          <p:nvPr/>
        </p:nvSpPr>
        <p:spPr>
          <a:xfrm>
            <a:off x="853018" y="1458739"/>
            <a:ext cx="3362521" cy="1743846"/>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2A2C2C"/>
                </a:solidFill>
                <a:effectLst/>
                <a:uLnTx/>
                <a:uFillTx/>
                <a:latin typeface="Neue Haas Grotesk Text Pro" panose="020B0504020202020204" pitchFamily="34" charset="77"/>
              </a:rPr>
              <a:t>Transit Benefit</a:t>
            </a:r>
            <a:endParaRPr kumimoji="0" lang="en-US" sz="2800" b="0" i="0" u="none" strike="noStrike" kern="1200" cap="none" spc="60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Nia works as a nurse and takes the </a:t>
            </a:r>
            <a:br>
              <a:rPr kumimoji="0" lang="en-US" sz="1600" b="0" i="0" u="none" strike="noStrike" kern="1200" cap="none" spc="0" normalizeH="0" baseline="0" noProof="0" dirty="0">
                <a:ln>
                  <a:noFill/>
                </a:ln>
                <a:effectLst/>
                <a:uLnTx/>
                <a:uFillTx/>
                <a:latin typeface="Arial"/>
                <a:ea typeface="+mn-ea"/>
                <a:cs typeface="+mn-cs"/>
              </a:rPr>
            </a:br>
            <a:r>
              <a:rPr kumimoji="0" lang="en-US" sz="1600" b="0" i="0" u="none" strike="noStrike" kern="1200" cap="none" spc="0" normalizeH="0" baseline="0" noProof="0" dirty="0">
                <a:ln>
                  <a:noFill/>
                </a:ln>
                <a:effectLst/>
                <a:uLnTx/>
                <a:uFillTx/>
                <a:latin typeface="Arial"/>
                <a:ea typeface="+mn-ea"/>
                <a:cs typeface="+mn-cs"/>
              </a:rPr>
              <a:t>subway to and from her work shifts, </a:t>
            </a:r>
            <a:br>
              <a:rPr kumimoji="0" lang="en-US" sz="1600" b="0" i="0" u="none" strike="noStrike" kern="1200" cap="none" spc="0" normalizeH="0" baseline="0" noProof="0" dirty="0">
                <a:ln>
                  <a:noFill/>
                </a:ln>
                <a:effectLst/>
                <a:uLnTx/>
                <a:uFillTx/>
                <a:latin typeface="Arial"/>
                <a:ea typeface="+mn-ea"/>
                <a:cs typeface="+mn-cs"/>
              </a:rPr>
            </a:br>
            <a:r>
              <a:rPr kumimoji="0" lang="en-US" sz="1600" b="0" i="0" u="none" strike="noStrike" kern="1200" cap="none" spc="0" normalizeH="0" baseline="0" noProof="0" dirty="0">
                <a:ln>
                  <a:noFill/>
                </a:ln>
                <a:effectLst/>
                <a:uLnTx/>
                <a:uFillTx/>
                <a:latin typeface="Arial"/>
                <a:ea typeface="+mn-ea"/>
                <a:cs typeface="+mn-cs"/>
              </a:rPr>
              <a:t>varying 3-5 times a week. </a:t>
            </a:r>
          </a:p>
        </p:txBody>
      </p:sp>
      <p:sp>
        <p:nvSpPr>
          <p:cNvPr id="22" name="Title 17">
            <a:extLst>
              <a:ext uri="{FF2B5EF4-FFF2-40B4-BE49-F238E27FC236}">
                <a16:creationId xmlns:a16="http://schemas.microsoft.com/office/drawing/2014/main" id="{30A23F2D-43F9-8D7F-A9F3-A3101F011E17}"/>
              </a:ext>
            </a:extLst>
          </p:cNvPr>
          <p:cNvSpPr>
            <a:spLocks noGrp="1"/>
          </p:cNvSpPr>
          <p:nvPr>
            <p:ph type="title"/>
          </p:nvPr>
        </p:nvSpPr>
        <p:spPr>
          <a:xfrm>
            <a:off x="853442" y="365759"/>
            <a:ext cx="5846616" cy="676724"/>
          </a:xfrm>
        </p:spPr>
        <p:txBody>
          <a:bodyPr/>
          <a:lstStyle/>
          <a:p>
            <a:r>
              <a:rPr lang="en-US" sz="4270" dirty="0">
                <a:latin typeface="Neue Haas Grotesk Text Pro" panose="020B0504020202020204" pitchFamily="34" charset="77"/>
                <a:cs typeface="Arial" panose="020B0604020202020204" pitchFamily="34" charset="0"/>
              </a:rPr>
              <a:t>Meet Nia</a:t>
            </a:r>
            <a:endParaRPr lang="en-US" sz="4270" dirty="0">
              <a:latin typeface="Neue Haas Grotesk Text Pro" panose="020B0504020202020204" pitchFamily="34" charset="77"/>
            </a:endParaRPr>
          </a:p>
        </p:txBody>
      </p:sp>
    </p:spTree>
    <p:extLst>
      <p:ext uri="{BB962C8B-B14F-4D97-AF65-F5344CB8AC3E}">
        <p14:creationId xmlns:p14="http://schemas.microsoft.com/office/powerpoint/2010/main" val="180223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216D7C7-BEDB-DD74-CCAC-992E0C300D68}"/>
              </a:ext>
            </a:extLst>
          </p:cNvPr>
          <p:cNvSpPr>
            <a:spLocks noGrp="1"/>
          </p:cNvSpPr>
          <p:nvPr>
            <p:ph type="title"/>
          </p:nvPr>
        </p:nvSpPr>
        <p:spPr>
          <a:xfrm>
            <a:off x="853442" y="365760"/>
            <a:ext cx="4525382" cy="1383071"/>
          </a:xfrm>
        </p:spPr>
        <p:txBody>
          <a:bodyPr/>
          <a:lstStyle/>
          <a:p>
            <a:r>
              <a:rPr lang="en-US" sz="4250" b="1" dirty="0">
                <a:latin typeface="Neue Haas Grotesk Text Pro" panose="020B0504020202020204" pitchFamily="34" charset="77"/>
                <a:cs typeface="Arial"/>
              </a:rPr>
              <a:t>Once you’ve </a:t>
            </a:r>
            <a:r>
              <a:rPr lang="en-US" sz="4250" dirty="0">
                <a:latin typeface="Neue Haas Grotesk Text Pro" panose="020B0504020202020204" pitchFamily="34" charset="77"/>
                <a:cs typeface="Arial"/>
              </a:rPr>
              <a:t>signed up</a:t>
            </a:r>
            <a:r>
              <a:rPr lang="en-US" sz="4250" b="1" dirty="0">
                <a:latin typeface="Neue Haas Grotesk Text Pro" panose="020B0504020202020204" pitchFamily="34" charset="77"/>
                <a:cs typeface="Arial"/>
              </a:rPr>
              <a:t>:</a:t>
            </a:r>
          </a:p>
        </p:txBody>
      </p:sp>
      <p:sp>
        <p:nvSpPr>
          <p:cNvPr id="12" name="Content Placeholder 3">
            <a:extLst>
              <a:ext uri="{FF2B5EF4-FFF2-40B4-BE49-F238E27FC236}">
                <a16:creationId xmlns:a16="http://schemas.microsoft.com/office/drawing/2014/main" id="{2E156F99-9900-8465-5DF8-AC7FA4E71DCB}"/>
              </a:ext>
            </a:extLst>
          </p:cNvPr>
          <p:cNvSpPr>
            <a:spLocks noGrp="1"/>
          </p:cNvSpPr>
          <p:nvPr>
            <p:ph sz="quarter" idx="14"/>
          </p:nvPr>
        </p:nvSpPr>
        <p:spPr>
          <a:xfrm>
            <a:off x="853018" y="2211391"/>
            <a:ext cx="4041711" cy="3240741"/>
          </a:xfrm>
        </p:spPr>
        <p:txBody>
          <a:bodyPr>
            <a:noAutofit/>
          </a:bodyPr>
          <a:lstStyle/>
          <a:p>
            <a:pPr marR="0" lvl="0">
              <a:lnSpc>
                <a:spcPct val="120000"/>
              </a:lnSpc>
              <a:spcBef>
                <a:spcPts val="0"/>
              </a:spcBef>
              <a:spcAft>
                <a:spcPts val="1200"/>
              </a:spcAft>
            </a:pPr>
            <a:r>
              <a:rPr lang="en-US" dirty="0">
                <a:effectLst/>
                <a:latin typeface="Neue Haas Grotesk Text Pro" panose="020B0504020202020204" pitchFamily="34" charset="77"/>
                <a:ea typeface="Calibri" panose="020F0502020204030204" pitchFamily="34" charset="0"/>
                <a:cs typeface="Arial" panose="020B0604020202020204" pitchFamily="34" charset="0"/>
              </a:rPr>
              <a:t>Log in or set up your account at </a:t>
            </a:r>
            <a:r>
              <a:rPr lang="en-US" dirty="0">
                <a:solidFill>
                  <a:schemeClr val="accent1"/>
                </a:solidFill>
                <a:effectLst/>
                <a:latin typeface="Neue Haas Grotesk Text Pro" panose="020B0504020202020204" pitchFamily="34" charset="77"/>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www.healthequity.com/login</a:t>
            </a:r>
            <a:endParaRPr lang="en-US" dirty="0">
              <a:solidFill>
                <a:schemeClr val="accent1"/>
              </a:solidFill>
              <a:effectLst/>
              <a:latin typeface="Neue Haas Grotesk Text Pro" panose="020B0504020202020204" pitchFamily="34" charset="77"/>
              <a:ea typeface="Calibri" panose="020F0502020204030204" pitchFamily="34" charset="0"/>
              <a:cs typeface="Arial" panose="020B0604020202020204" pitchFamily="34" charset="0"/>
            </a:endParaRPr>
          </a:p>
          <a:p>
            <a:pPr marR="0" lvl="0">
              <a:lnSpc>
                <a:spcPct val="120000"/>
              </a:lnSpc>
              <a:spcBef>
                <a:spcPts val="0"/>
              </a:spcBef>
              <a:spcAft>
                <a:spcPts val="1200"/>
              </a:spcAft>
            </a:pPr>
            <a:r>
              <a:rPr lang="en-US" dirty="0">
                <a:effectLst/>
                <a:latin typeface="Neue Haas Grotesk Text Pro" panose="020B0504020202020204" pitchFamily="34" charset="77"/>
                <a:ea typeface="Calibri" panose="020F0502020204030204" pitchFamily="34" charset="0"/>
                <a:cs typeface="Arial" panose="020B0604020202020204" pitchFamily="34" charset="0"/>
              </a:rPr>
              <a:t>Order deadlines are available in your Commuter benefit home page </a:t>
            </a:r>
          </a:p>
          <a:p>
            <a:pPr marR="0" lvl="0">
              <a:lnSpc>
                <a:spcPct val="120000"/>
              </a:lnSpc>
              <a:spcBef>
                <a:spcPts val="0"/>
              </a:spcBef>
              <a:spcAft>
                <a:spcPts val="1200"/>
              </a:spcAft>
            </a:pPr>
            <a:r>
              <a:rPr lang="en-US" dirty="0">
                <a:effectLst/>
                <a:latin typeface="Neue Haas Grotesk Text Pro" panose="020B0504020202020204" pitchFamily="34" charset="77"/>
                <a:ea typeface="Calibri" panose="020F0502020204030204" pitchFamily="34" charset="0"/>
                <a:cs typeface="Arial" panose="020B0604020202020204" pitchFamily="34" charset="0"/>
              </a:rPr>
              <a:t>Place your order before the deadline</a:t>
            </a:r>
          </a:p>
          <a:p>
            <a:pPr marR="0" lvl="0">
              <a:lnSpc>
                <a:spcPct val="120000"/>
              </a:lnSpc>
              <a:spcBef>
                <a:spcPts val="0"/>
              </a:spcBef>
              <a:spcAft>
                <a:spcPts val="1200"/>
              </a:spcAft>
            </a:pPr>
            <a:r>
              <a:rPr lang="en-US" dirty="0">
                <a:effectLst/>
                <a:latin typeface="Neue Haas Grotesk Text Pro" panose="020B0504020202020204" pitchFamily="34" charset="77"/>
                <a:ea typeface="Calibri" panose="020F0502020204030204" pitchFamily="34" charset="0"/>
                <a:cs typeface="Arial" panose="020B0604020202020204" pitchFamily="34" charset="0"/>
              </a:rPr>
              <a:t>You can place one-time orders, monthly orders, or manage your calendar</a:t>
            </a:r>
            <a:endParaRPr lang="en-US" dirty="0">
              <a:latin typeface="Neue Haas Grotesk Text Pro" panose="020B0504020202020204" pitchFamily="34" charset="77"/>
              <a:cs typeface="Arial" panose="020B0604020202020204" pitchFamily="34" charset="0"/>
            </a:endParaRPr>
          </a:p>
          <a:p>
            <a:pPr>
              <a:lnSpc>
                <a:spcPct val="120000"/>
              </a:lnSpc>
              <a:spcAft>
                <a:spcPts val="1200"/>
              </a:spcAft>
            </a:pPr>
            <a:endParaRPr lang="en-US" sz="1500" dirty="0">
              <a:latin typeface="Neue Haas Grotesk Text Pro" panose="020B0504020202020204" pitchFamily="34" charset="77"/>
              <a:cs typeface="Arial" panose="020B0604020202020204" pitchFamily="34" charset="0"/>
            </a:endParaRPr>
          </a:p>
        </p:txBody>
      </p:sp>
      <p:pic>
        <p:nvPicPr>
          <p:cNvPr id="13" name="Picture Placeholder 6">
            <a:extLst>
              <a:ext uri="{FF2B5EF4-FFF2-40B4-BE49-F238E27FC236}">
                <a16:creationId xmlns:a16="http://schemas.microsoft.com/office/drawing/2014/main" id="{2C45E929-0E4B-AC59-AD4D-E9093A0E936A}"/>
              </a:ext>
            </a:extLst>
          </p:cNvPr>
          <p:cNvPicPr>
            <a:picLocks noGrp="1" noChangeAspect="1"/>
          </p:cNvPicPr>
          <p:nvPr>
            <p:ph type="pic" idx="16"/>
          </p:nvPr>
        </p:nvPicPr>
        <p:blipFill>
          <a:blip r:embed="rId4">
            <a:extLst>
              <a:ext uri="{28A0092B-C50C-407E-A947-70E740481C1C}">
                <a14:useLocalDpi xmlns:a14="http://schemas.microsoft.com/office/drawing/2010/main" val="0"/>
              </a:ext>
            </a:extLst>
          </a:blip>
          <a:srcRect l="19450" r="19450"/>
          <a:stretch/>
        </p:blipFill>
        <p:spPr>
          <a:xfrm>
            <a:off x="5887454" y="-4"/>
            <a:ext cx="6291610" cy="6857999"/>
          </a:xfrm>
        </p:spPr>
      </p:pic>
    </p:spTree>
    <p:extLst>
      <p:ext uri="{BB962C8B-B14F-4D97-AF65-F5344CB8AC3E}">
        <p14:creationId xmlns:p14="http://schemas.microsoft.com/office/powerpoint/2010/main" val="3054175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6B62FF-A726-6E4E-E384-DFE73015CF2B}"/>
              </a:ext>
            </a:extLst>
          </p:cNvPr>
          <p:cNvSpPr/>
          <p:nvPr/>
        </p:nvSpPr>
        <p:spPr>
          <a:xfrm>
            <a:off x="6096000" y="0"/>
            <a:ext cx="6096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AC6"/>
              </a:solidFill>
            </a:endParaRPr>
          </a:p>
        </p:txBody>
      </p:sp>
      <p:sp>
        <p:nvSpPr>
          <p:cNvPr id="4" name="TextBox 3">
            <a:extLst>
              <a:ext uri="{FF2B5EF4-FFF2-40B4-BE49-F238E27FC236}">
                <a16:creationId xmlns:a16="http://schemas.microsoft.com/office/drawing/2014/main" id="{0D440E32-6DCB-5DF4-AEA1-4D543DB23C4B}"/>
              </a:ext>
            </a:extLst>
          </p:cNvPr>
          <p:cNvSpPr txBox="1"/>
          <p:nvPr/>
        </p:nvSpPr>
        <p:spPr>
          <a:xfrm>
            <a:off x="721895" y="4526884"/>
            <a:ext cx="5046580" cy="1579920"/>
          </a:xfrm>
          <a:prstGeom prst="rect">
            <a:avLst/>
          </a:prstGeom>
          <a:noFill/>
        </p:spPr>
        <p:txBody>
          <a:bodyPr wrap="square" lIns="121920" tIns="60960" rIns="121920" bIns="60960" rtlCol="0" anchor="t">
            <a:spAutoFit/>
          </a:bodyPr>
          <a:lstStyle/>
          <a:p>
            <a:pPr>
              <a:spcAft>
                <a:spcPts val="800"/>
              </a:spcAft>
            </a:pPr>
            <a:r>
              <a:rPr lang="en-US" sz="1000" dirty="0">
                <a:solidFill>
                  <a:schemeClr val="accent6"/>
                </a:solidFill>
                <a:latin typeface="Neue Haas Grotesk Text Pro"/>
                <a:cs typeface="Arial"/>
              </a:rPr>
              <a:t>*</a:t>
            </a:r>
            <a:r>
              <a:rPr lang="en-US" sz="1000" dirty="0">
                <a:solidFill>
                  <a:schemeClr val="accent6"/>
                </a:solidFill>
                <a:effectLst/>
                <a:latin typeface="Neue Haas Grotesk Text Pro"/>
              </a:rPr>
              <a:t>Your HealthEquity Visa Commuter Card can be used at designated transit agencies and parking providers everywhere Visa debit cards are accepted. </a:t>
            </a:r>
            <a:r>
              <a:rPr lang="en-US" sz="1000" dirty="0">
                <a:solidFill>
                  <a:schemeClr val="accent6"/>
                </a:solidFill>
                <a:latin typeface="Neue Haas Grotesk Text Pro"/>
                <a:ea typeface="+mn-lt"/>
                <a:cs typeface="+mn-lt"/>
              </a:rPr>
              <a:t> </a:t>
            </a:r>
            <a:r>
              <a:rPr lang="en-US" sz="1000" dirty="0">
                <a:solidFill>
                  <a:schemeClr val="accent6"/>
                </a:solidFill>
                <a:ea typeface="+mn-lt"/>
                <a:cs typeface="+mn-lt"/>
              </a:rPr>
              <a:t>This card is issued by </a:t>
            </a:r>
            <a:r>
              <a:rPr lang="en-US" sz="1000" dirty="0">
                <a:solidFill>
                  <a:schemeClr val="accent6"/>
                </a:solidFill>
                <a:effectLst/>
                <a:ea typeface="+mn-lt"/>
                <a:cs typeface="+mn-lt"/>
              </a:rPr>
              <a:t>The Bancorp Bank</a:t>
            </a:r>
            <a:r>
              <a:rPr lang="en-US" sz="1000" dirty="0">
                <a:solidFill>
                  <a:schemeClr val="accent6"/>
                </a:solidFill>
                <a:ea typeface="+mn-lt"/>
                <a:cs typeface="+mn-lt"/>
              </a:rPr>
              <a:t>,</a:t>
            </a:r>
            <a:r>
              <a:rPr lang="en-US" sz="1000" dirty="0">
                <a:solidFill>
                  <a:schemeClr val="accent6"/>
                </a:solidFill>
                <a:effectLst/>
                <a:ea typeface="+mn-lt"/>
                <a:cs typeface="+mn-lt"/>
              </a:rPr>
              <a:t> N.A. </a:t>
            </a:r>
            <a:r>
              <a:rPr lang="en-US" sz="1000" dirty="0">
                <a:solidFill>
                  <a:schemeClr val="accent6"/>
                </a:solidFill>
                <a:ea typeface="+mn-lt"/>
                <a:cs typeface="+mn-lt"/>
              </a:rPr>
              <a:t>pursuant to a license from VISA U.S.A., </a:t>
            </a:r>
            <a:r>
              <a:rPr lang="en-US" sz="1000" dirty="0">
                <a:solidFill>
                  <a:schemeClr val="accent6"/>
                </a:solidFill>
                <a:effectLst/>
                <a:ea typeface="+mn-lt"/>
                <a:cs typeface="+mn-lt"/>
              </a:rPr>
              <a:t>Inc. Your </a:t>
            </a:r>
            <a:r>
              <a:rPr lang="en-US" sz="1000" dirty="0">
                <a:solidFill>
                  <a:schemeClr val="accent6"/>
                </a:solidFill>
                <a:ea typeface="+mn-lt"/>
                <a:cs typeface="+mn-lt"/>
              </a:rPr>
              <a:t>card </a:t>
            </a:r>
            <a:r>
              <a:rPr lang="en-US" sz="1000" dirty="0">
                <a:solidFill>
                  <a:schemeClr val="accent6"/>
                </a:solidFill>
                <a:effectLst/>
                <a:ea typeface="+mn-lt"/>
                <a:cs typeface="+mn-lt"/>
              </a:rPr>
              <a:t>can be used everywhere </a:t>
            </a:r>
            <a:r>
              <a:rPr lang="en-US" sz="1000" dirty="0">
                <a:solidFill>
                  <a:schemeClr val="accent6"/>
                </a:solidFill>
                <a:ea typeface="+mn-lt"/>
                <a:cs typeface="+mn-lt"/>
              </a:rPr>
              <a:t>Visa debit cards are </a:t>
            </a:r>
            <a:r>
              <a:rPr lang="en-US" sz="1000" dirty="0">
                <a:solidFill>
                  <a:schemeClr val="accent6"/>
                </a:solidFill>
                <a:effectLst/>
                <a:ea typeface="+mn-lt"/>
                <a:cs typeface="+mn-lt"/>
              </a:rPr>
              <a:t>accepted</a:t>
            </a:r>
            <a:r>
              <a:rPr lang="en-US" sz="1000" dirty="0">
                <a:solidFill>
                  <a:schemeClr val="accent6"/>
                </a:solidFill>
                <a:ea typeface="+mn-lt"/>
                <a:cs typeface="+mn-lt"/>
              </a:rPr>
              <a:t> for qualified expenses</a:t>
            </a:r>
            <a:r>
              <a:rPr lang="en-US" sz="1000" dirty="0">
                <a:solidFill>
                  <a:schemeClr val="accent6"/>
                </a:solidFill>
                <a:effectLst/>
                <a:ea typeface="+mn-lt"/>
                <a:cs typeface="+mn-lt"/>
              </a:rPr>
              <a:t>. This card </a:t>
            </a:r>
            <a:r>
              <a:rPr lang="en-US" sz="1000" dirty="0">
                <a:solidFill>
                  <a:schemeClr val="accent6"/>
                </a:solidFill>
                <a:ea typeface="+mn-lt"/>
                <a:cs typeface="+mn-lt"/>
              </a:rPr>
              <a:t>cannot be used at ATMs and you cannot get cash back</a:t>
            </a:r>
            <a:r>
              <a:rPr lang="en-US" sz="1000" dirty="0">
                <a:solidFill>
                  <a:schemeClr val="accent6"/>
                </a:solidFill>
                <a:effectLst/>
                <a:ea typeface="+mn-lt"/>
                <a:cs typeface="+mn-lt"/>
              </a:rPr>
              <a:t>, and </a:t>
            </a:r>
            <a:r>
              <a:rPr lang="en-US" sz="1000" dirty="0">
                <a:solidFill>
                  <a:schemeClr val="accent6"/>
                </a:solidFill>
                <a:ea typeface="+mn-lt"/>
                <a:cs typeface="+mn-lt"/>
              </a:rPr>
              <a:t>cannot be used at gas stations, restaurants, or other establishments not health-related.  For card terms and conditions, see </a:t>
            </a:r>
            <a:r>
              <a:rPr lang="en-US" sz="1000" dirty="0">
                <a:solidFill>
                  <a:schemeClr val="accent6"/>
                </a:solidFill>
                <a:effectLst/>
                <a:ea typeface="+mn-lt"/>
                <a:cs typeface="+mn-lt"/>
              </a:rPr>
              <a:t>the </a:t>
            </a:r>
            <a:r>
              <a:rPr lang="en-US" sz="1000" dirty="0">
                <a:solidFill>
                  <a:schemeClr val="accent6"/>
                </a:solidFill>
                <a:ea typeface="+mn-lt"/>
                <a:cs typeface="+mn-lt"/>
              </a:rPr>
              <a:t>Cardholder Agreement that </a:t>
            </a:r>
            <a:r>
              <a:rPr lang="en-US" sz="1000" dirty="0">
                <a:solidFill>
                  <a:schemeClr val="accent6"/>
                </a:solidFill>
                <a:effectLst/>
                <a:ea typeface="+mn-lt"/>
                <a:cs typeface="+mn-lt"/>
              </a:rPr>
              <a:t>is </a:t>
            </a:r>
            <a:r>
              <a:rPr lang="en-US" sz="1000" dirty="0">
                <a:solidFill>
                  <a:schemeClr val="accent6"/>
                </a:solidFill>
                <a:ea typeface="+mn-lt"/>
                <a:cs typeface="+mn-lt"/>
              </a:rPr>
              <a:t>provided with the card</a:t>
            </a:r>
            <a:r>
              <a:rPr lang="en-US" sz="1000" dirty="0">
                <a:solidFill>
                  <a:schemeClr val="accent6"/>
                </a:solidFill>
                <a:effectLst/>
                <a:ea typeface="+mn-lt"/>
                <a:cs typeface="+mn-lt"/>
              </a:rPr>
              <a:t>.</a:t>
            </a:r>
            <a:r>
              <a:rPr lang="en-US" sz="1000" dirty="0">
                <a:solidFill>
                  <a:schemeClr val="accent6"/>
                </a:solidFill>
                <a:ea typeface="+mn-lt"/>
                <a:cs typeface="+mn-lt"/>
              </a:rPr>
              <a:t>  </a:t>
            </a:r>
            <a:endParaRPr lang="en-US" sz="1000" dirty="0">
              <a:solidFill>
                <a:schemeClr val="accent6"/>
              </a:solidFill>
              <a:latin typeface="Neue Haas Grotesk Text Pro" panose="020B0504020202020204" pitchFamily="34" charset="77"/>
              <a:cs typeface="Segoe UI"/>
            </a:endParaRPr>
          </a:p>
          <a:p>
            <a:pPr>
              <a:spcAft>
                <a:spcPts val="800"/>
              </a:spcAft>
            </a:pPr>
            <a:endParaRPr lang="en-US" sz="800" dirty="0">
              <a:solidFill>
                <a:schemeClr val="accent6"/>
              </a:solidFill>
              <a:latin typeface="Neue Haas Grotesk Text Pro" panose="020B0504020202020204" pitchFamily="34" charset="77"/>
            </a:endParaRPr>
          </a:p>
        </p:txBody>
      </p:sp>
      <p:sp>
        <p:nvSpPr>
          <p:cNvPr id="5" name="Title 2">
            <a:extLst>
              <a:ext uri="{FF2B5EF4-FFF2-40B4-BE49-F238E27FC236}">
                <a16:creationId xmlns:a16="http://schemas.microsoft.com/office/drawing/2014/main" id="{5FC037D3-B831-58CF-FE14-E8D5E1D9FBF4}"/>
              </a:ext>
            </a:extLst>
          </p:cNvPr>
          <p:cNvSpPr txBox="1">
            <a:spLocks/>
          </p:cNvSpPr>
          <p:nvPr/>
        </p:nvSpPr>
        <p:spPr>
          <a:xfrm>
            <a:off x="853443" y="365760"/>
            <a:ext cx="4632580" cy="1990545"/>
          </a:xfrm>
          <a:prstGeom prst="rect">
            <a:avLst/>
          </a:prstGeom>
        </p:spPr>
        <p:txBody>
          <a:bodyPr vert="horz" wrap="square" lIns="0" tIns="0" rIns="0" bIns="0" rtlCol="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kern="1200" smtClean="0">
                <a:solidFill>
                  <a:schemeClr val="tx2"/>
                </a:solidFill>
                <a:effectLst/>
                <a:latin typeface="NeueHaasGroteskText Pro" panose="020B0504020202020204" pitchFamily="34" charset="77"/>
                <a:ea typeface="+mj-ea"/>
                <a:cs typeface="+mj-cs"/>
              </a:defRPr>
            </a:lvl1pPr>
          </a:lstStyle>
          <a:p>
            <a:pPr marL="0" marR="0" lvl="0" indent="0" algn="l" defTabSz="609570" rtl="0" eaLnBrk="1" fontAlgn="auto" latinLnBrk="0" hangingPunct="1">
              <a:lnSpc>
                <a:spcPct val="11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F2883"/>
                </a:solidFill>
                <a:effectLst/>
                <a:uLnTx/>
                <a:uFillTx/>
                <a:latin typeface="Neue Haas Grotesk Text Pro" panose="020B0504020202020204" pitchFamily="34" charset="77"/>
              </a:rPr>
              <a:t>Ways to pay with your Commuter benefits </a:t>
            </a:r>
          </a:p>
        </p:txBody>
      </p:sp>
      <p:sp>
        <p:nvSpPr>
          <p:cNvPr id="6" name="Title 2">
            <a:extLst>
              <a:ext uri="{FF2B5EF4-FFF2-40B4-BE49-F238E27FC236}">
                <a16:creationId xmlns:a16="http://schemas.microsoft.com/office/drawing/2014/main" id="{2FEF2529-8E91-11AD-6248-029EDE040B53}"/>
              </a:ext>
            </a:extLst>
          </p:cNvPr>
          <p:cNvSpPr txBox="1">
            <a:spLocks/>
          </p:cNvSpPr>
          <p:nvPr/>
        </p:nvSpPr>
        <p:spPr>
          <a:xfrm>
            <a:off x="6685662" y="567497"/>
            <a:ext cx="884626" cy="103921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accent6"/>
                </a:solidFill>
                <a:effectLst/>
                <a:uLnTx/>
                <a:uFillTx/>
                <a:latin typeface="Libre Baskerville" panose="02000000000000000000" pitchFamily="2" charset="0"/>
                <a:cs typeface="Arial" panose="020B0604020202020204" pitchFamily="34" charset="0"/>
              </a:rPr>
              <a:t>1</a:t>
            </a:r>
          </a:p>
        </p:txBody>
      </p:sp>
      <p:sp>
        <p:nvSpPr>
          <p:cNvPr id="7" name="TextBox 6">
            <a:extLst>
              <a:ext uri="{FF2B5EF4-FFF2-40B4-BE49-F238E27FC236}">
                <a16:creationId xmlns:a16="http://schemas.microsoft.com/office/drawing/2014/main" id="{41A7437A-22AB-998D-0E7D-653B8F1438C1}"/>
              </a:ext>
            </a:extLst>
          </p:cNvPr>
          <p:cNvSpPr txBox="1"/>
          <p:nvPr/>
        </p:nvSpPr>
        <p:spPr>
          <a:xfrm>
            <a:off x="7834087" y="705194"/>
            <a:ext cx="3199281" cy="1594812"/>
          </a:xfrm>
          <a:prstGeom prst="rect">
            <a:avLst/>
          </a:prstGeom>
          <a:noFill/>
        </p:spPr>
        <p:txBody>
          <a:bodyPr wrap="square" lIns="91440" tIns="45720" rIns="91440" bIns="45720" rtlCol="0" anchor="t">
            <a:noAutofit/>
          </a:bodyPr>
          <a:lstStyle/>
          <a:p>
            <a:pPr>
              <a:lnSpc>
                <a:spcPct val="120000"/>
              </a:lnSpc>
              <a:spcAft>
                <a:spcPts val="1200"/>
              </a:spcAft>
              <a:defRPr/>
            </a:pPr>
            <a:r>
              <a:rPr lang="en-US" kern="0" dirty="0">
                <a:solidFill>
                  <a:srgbClr val="2A2C2C"/>
                </a:solidFill>
                <a:latin typeface="Neue Haas Grotesk Text Pro" panose="020B0504020202020204" pitchFamily="34" charset="77"/>
              </a:rPr>
              <a:t>&lt;&lt; Payment option&gt;&gt;</a:t>
            </a:r>
            <a:endParaRPr lang="en-US" b="0" i="0" u="none" strike="noStrike" kern="0" cap="none" spc="0" normalizeH="0" baseline="0" noProof="0" dirty="0">
              <a:ln>
                <a:noFill/>
              </a:ln>
              <a:solidFill>
                <a:srgbClr val="2A2C2C"/>
              </a:solidFill>
              <a:effectLst/>
              <a:uLnTx/>
              <a:uFillTx/>
              <a:latin typeface="Neue Haas Grotesk Text Pro" panose="020B0504020202020204" pitchFamily="34" charset="77"/>
              <a:cs typeface="Arial"/>
            </a:endParaRPr>
          </a:p>
        </p:txBody>
      </p:sp>
      <p:cxnSp>
        <p:nvCxnSpPr>
          <p:cNvPr id="8" name="Straight Connector 7">
            <a:extLst>
              <a:ext uri="{FF2B5EF4-FFF2-40B4-BE49-F238E27FC236}">
                <a16:creationId xmlns:a16="http://schemas.microsoft.com/office/drawing/2014/main" id="{DE1AB220-9AB4-D773-202C-1C803EE1878C}"/>
              </a:ext>
            </a:extLst>
          </p:cNvPr>
          <p:cNvCxnSpPr>
            <a:cxnSpLocks/>
          </p:cNvCxnSpPr>
          <p:nvPr/>
        </p:nvCxnSpPr>
        <p:spPr>
          <a:xfrm>
            <a:off x="7583503" y="724703"/>
            <a:ext cx="0" cy="1039216"/>
          </a:xfrm>
          <a:prstGeom prst="line">
            <a:avLst/>
          </a:prstGeom>
          <a:noFill/>
          <a:ln w="25400" cap="flat" cmpd="sng" algn="ctr">
            <a:solidFill>
              <a:srgbClr val="FFFFFF">
                <a:lumMod val="85000"/>
              </a:srgbClr>
            </a:solidFill>
            <a:prstDash val="solid"/>
          </a:ln>
          <a:effectLst/>
        </p:spPr>
      </p:cxnSp>
      <p:grpSp>
        <p:nvGrpSpPr>
          <p:cNvPr id="9" name="Group 8">
            <a:extLst>
              <a:ext uri="{FF2B5EF4-FFF2-40B4-BE49-F238E27FC236}">
                <a16:creationId xmlns:a16="http://schemas.microsoft.com/office/drawing/2014/main" id="{A7253AD7-1B63-7939-9416-53E0D2509CB9}"/>
              </a:ext>
            </a:extLst>
          </p:cNvPr>
          <p:cNvGrpSpPr/>
          <p:nvPr/>
        </p:nvGrpSpPr>
        <p:grpSpPr>
          <a:xfrm rot="16200000">
            <a:off x="-764258" y="764260"/>
            <a:ext cx="2077163" cy="548641"/>
            <a:chOff x="16071" y="4"/>
            <a:chExt cx="2669546" cy="705108"/>
          </a:xfrm>
        </p:grpSpPr>
        <p:sp>
          <p:nvSpPr>
            <p:cNvPr id="10" name="Rectangle 9">
              <a:extLst>
                <a:ext uri="{FF2B5EF4-FFF2-40B4-BE49-F238E27FC236}">
                  <a16:creationId xmlns:a16="http://schemas.microsoft.com/office/drawing/2014/main" id="{4F3BE6B9-82BB-57D5-2779-BCA9D3172071}"/>
                </a:ext>
              </a:extLst>
            </p:cNvPr>
            <p:cNvSpPr/>
            <p:nvPr/>
          </p:nvSpPr>
          <p:spPr>
            <a:xfrm>
              <a:off x="16071" y="4"/>
              <a:ext cx="2669546" cy="705108"/>
            </a:xfrm>
            <a:prstGeom prst="rect">
              <a:avLst/>
            </a:prstGeom>
            <a:solidFill>
              <a:srgbClr val="4F288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AAC6"/>
                </a:solidFill>
                <a:effectLst/>
                <a:uLnTx/>
                <a:uFillTx/>
                <a:latin typeface="NeueHaasGroteskText Pro" panose="020B0504020202020204" pitchFamily="34" charset="77"/>
                <a:ea typeface="+mn-ea"/>
                <a:cs typeface="+mn-cs"/>
              </a:endParaRPr>
            </a:p>
          </p:txBody>
        </p:sp>
        <p:pic>
          <p:nvPicPr>
            <p:cNvPr id="11" name="Graphic 10">
              <a:extLst>
                <a:ext uri="{FF2B5EF4-FFF2-40B4-BE49-F238E27FC236}">
                  <a16:creationId xmlns:a16="http://schemas.microsoft.com/office/drawing/2014/main" id="{37B3E01B-BCC9-E6AB-A9A0-727E7D6FA5B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1959" y="257198"/>
              <a:ext cx="1479804" cy="236770"/>
            </a:xfrm>
            <a:prstGeom prst="rect">
              <a:avLst/>
            </a:prstGeom>
          </p:spPr>
        </p:pic>
      </p:grpSp>
      <p:sp>
        <p:nvSpPr>
          <p:cNvPr id="12" name="Title 2">
            <a:extLst>
              <a:ext uri="{FF2B5EF4-FFF2-40B4-BE49-F238E27FC236}">
                <a16:creationId xmlns:a16="http://schemas.microsoft.com/office/drawing/2014/main" id="{E5F86792-45EA-3C41-036F-2A3D5912A1A0}"/>
              </a:ext>
            </a:extLst>
          </p:cNvPr>
          <p:cNvSpPr txBox="1">
            <a:spLocks/>
          </p:cNvSpPr>
          <p:nvPr/>
        </p:nvSpPr>
        <p:spPr>
          <a:xfrm>
            <a:off x="6685662" y="2697325"/>
            <a:ext cx="884626" cy="1039217"/>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accent6"/>
                </a:solidFill>
                <a:effectLst/>
                <a:uLnTx/>
                <a:uFillTx/>
                <a:latin typeface="Libre Baskerville" panose="02000000000000000000" pitchFamily="2" charset="0"/>
                <a:cs typeface="Arial" panose="020B0604020202020204" pitchFamily="34" charset="0"/>
              </a:rPr>
              <a:t>2</a:t>
            </a:r>
          </a:p>
        </p:txBody>
      </p:sp>
      <p:sp>
        <p:nvSpPr>
          <p:cNvPr id="13" name="TextBox 12">
            <a:extLst>
              <a:ext uri="{FF2B5EF4-FFF2-40B4-BE49-F238E27FC236}">
                <a16:creationId xmlns:a16="http://schemas.microsoft.com/office/drawing/2014/main" id="{5BE3EF6B-AAAC-611A-4A4A-38F70BD59472}"/>
              </a:ext>
            </a:extLst>
          </p:cNvPr>
          <p:cNvSpPr txBox="1"/>
          <p:nvPr/>
        </p:nvSpPr>
        <p:spPr>
          <a:xfrm>
            <a:off x="7834087" y="2802937"/>
            <a:ext cx="3199273" cy="1594813"/>
          </a:xfrm>
          <a:prstGeom prst="rect">
            <a:avLst/>
          </a:prstGeom>
          <a:noFill/>
        </p:spPr>
        <p:txBody>
          <a:bodyPr wrap="square" lIns="91440" tIns="45720" rIns="91440" bIns="45720" rtlCol="0" anchor="t">
            <a:noAutofit/>
          </a:bodyPr>
          <a:lstStyle/>
          <a:p>
            <a:pPr>
              <a:lnSpc>
                <a:spcPct val="120000"/>
              </a:lnSpc>
              <a:spcAft>
                <a:spcPts val="1200"/>
              </a:spcAft>
              <a:defRPr/>
            </a:pPr>
            <a:r>
              <a:rPr lang="en-US" kern="0" dirty="0">
                <a:solidFill>
                  <a:srgbClr val="2A2C2C"/>
                </a:solidFill>
                <a:latin typeface="Neue Haas Grotesk Text Pro" panose="020B0504020202020204" pitchFamily="34" charset="77"/>
              </a:rPr>
              <a:t>&lt;&lt; Payment option&gt;&gt;</a:t>
            </a:r>
            <a:endParaRPr lang="en-US" sz="2400" dirty="0">
              <a:latin typeface="Neue Haas Grotesk Text Pro" panose="020B0504020202020204" pitchFamily="34" charset="77"/>
            </a:endParaRPr>
          </a:p>
        </p:txBody>
      </p:sp>
      <p:cxnSp>
        <p:nvCxnSpPr>
          <p:cNvPr id="14" name="Straight Connector 13">
            <a:extLst>
              <a:ext uri="{FF2B5EF4-FFF2-40B4-BE49-F238E27FC236}">
                <a16:creationId xmlns:a16="http://schemas.microsoft.com/office/drawing/2014/main" id="{DC6CD177-9128-D40F-B0B1-D1E3C7D0423B}"/>
              </a:ext>
            </a:extLst>
          </p:cNvPr>
          <p:cNvCxnSpPr>
            <a:cxnSpLocks/>
          </p:cNvCxnSpPr>
          <p:nvPr/>
        </p:nvCxnSpPr>
        <p:spPr>
          <a:xfrm>
            <a:off x="7583503" y="2829167"/>
            <a:ext cx="0" cy="1039217"/>
          </a:xfrm>
          <a:prstGeom prst="line">
            <a:avLst/>
          </a:prstGeom>
          <a:noFill/>
          <a:ln w="25400" cap="flat" cmpd="sng" algn="ctr">
            <a:solidFill>
              <a:srgbClr val="FFFFFF">
                <a:lumMod val="85000"/>
              </a:srgbClr>
            </a:solidFill>
            <a:prstDash val="solid"/>
          </a:ln>
          <a:effectLst/>
        </p:spPr>
      </p:cxnSp>
      <p:sp>
        <p:nvSpPr>
          <p:cNvPr id="17" name="Title 2">
            <a:extLst>
              <a:ext uri="{FF2B5EF4-FFF2-40B4-BE49-F238E27FC236}">
                <a16:creationId xmlns:a16="http://schemas.microsoft.com/office/drawing/2014/main" id="{8B0FE654-9AEA-FB7F-C583-0C9A9BF64C2C}"/>
              </a:ext>
            </a:extLst>
          </p:cNvPr>
          <p:cNvSpPr txBox="1">
            <a:spLocks/>
          </p:cNvSpPr>
          <p:nvPr/>
        </p:nvSpPr>
        <p:spPr>
          <a:xfrm>
            <a:off x="6685662" y="4776426"/>
            <a:ext cx="884626" cy="103921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accent6"/>
                </a:solidFill>
                <a:effectLst/>
                <a:uLnTx/>
                <a:uFillTx/>
                <a:latin typeface="Libre Baskerville" panose="02000000000000000000" pitchFamily="2" charset="0"/>
                <a:cs typeface="Arial" panose="020B0604020202020204" pitchFamily="34" charset="0"/>
              </a:rPr>
              <a:t>3</a:t>
            </a:r>
          </a:p>
        </p:txBody>
      </p:sp>
      <p:sp>
        <p:nvSpPr>
          <p:cNvPr id="23" name="TextBox 22">
            <a:extLst>
              <a:ext uri="{FF2B5EF4-FFF2-40B4-BE49-F238E27FC236}">
                <a16:creationId xmlns:a16="http://schemas.microsoft.com/office/drawing/2014/main" id="{605D3BB7-5398-D301-AB8B-E891175E0CBB}"/>
              </a:ext>
            </a:extLst>
          </p:cNvPr>
          <p:cNvSpPr txBox="1"/>
          <p:nvPr/>
        </p:nvSpPr>
        <p:spPr>
          <a:xfrm>
            <a:off x="7834087" y="4914123"/>
            <a:ext cx="3199268" cy="1594812"/>
          </a:xfrm>
          <a:prstGeom prst="rect">
            <a:avLst/>
          </a:prstGeom>
          <a:noFill/>
        </p:spPr>
        <p:txBody>
          <a:bodyPr wrap="square" lIns="91440" tIns="45720" rIns="91440" bIns="45720" rtlCol="0" anchor="t">
            <a:noAutofit/>
          </a:bodyPr>
          <a:lstStyle/>
          <a:p>
            <a:pPr>
              <a:lnSpc>
                <a:spcPct val="120000"/>
              </a:lnSpc>
              <a:spcAft>
                <a:spcPts val="1200"/>
              </a:spcAft>
              <a:defRPr/>
            </a:pPr>
            <a:r>
              <a:rPr lang="en-US" kern="0" dirty="0">
                <a:solidFill>
                  <a:srgbClr val="2A2C2C"/>
                </a:solidFill>
                <a:latin typeface="Neue Haas Grotesk Text Pro" panose="020B0504020202020204" pitchFamily="34" charset="77"/>
              </a:rPr>
              <a:t>&lt;&lt; Payment option&gt;&gt;</a:t>
            </a:r>
            <a:endParaRPr lang="en-US" sz="2400" dirty="0">
              <a:latin typeface="Neue Haas Grotesk Text Pro" panose="020B0504020202020204" pitchFamily="34" charset="77"/>
            </a:endParaRPr>
          </a:p>
        </p:txBody>
      </p:sp>
      <p:cxnSp>
        <p:nvCxnSpPr>
          <p:cNvPr id="24" name="Straight Connector 23">
            <a:extLst>
              <a:ext uri="{FF2B5EF4-FFF2-40B4-BE49-F238E27FC236}">
                <a16:creationId xmlns:a16="http://schemas.microsoft.com/office/drawing/2014/main" id="{2A38F5A2-80F6-F70C-455B-8C822E3D1844}"/>
              </a:ext>
            </a:extLst>
          </p:cNvPr>
          <p:cNvCxnSpPr>
            <a:cxnSpLocks/>
          </p:cNvCxnSpPr>
          <p:nvPr/>
        </p:nvCxnSpPr>
        <p:spPr>
          <a:xfrm>
            <a:off x="7583503" y="4933632"/>
            <a:ext cx="0" cy="1039216"/>
          </a:xfrm>
          <a:prstGeom prst="line">
            <a:avLst/>
          </a:prstGeom>
          <a:noFill/>
          <a:ln w="25400" cap="flat" cmpd="sng" algn="ctr">
            <a:solidFill>
              <a:srgbClr val="FFFFFF">
                <a:lumMod val="85000"/>
              </a:srgbClr>
            </a:solidFill>
            <a:prstDash val="solid"/>
          </a:ln>
          <a:effectLst/>
        </p:spPr>
      </p:cxnSp>
    </p:spTree>
    <p:extLst>
      <p:ext uri="{BB962C8B-B14F-4D97-AF65-F5344CB8AC3E}">
        <p14:creationId xmlns:p14="http://schemas.microsoft.com/office/powerpoint/2010/main" val="1889620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04B469-8F01-C986-84C2-CECF455429F4}"/>
              </a:ext>
              <a:ext uri="{C183D7F6-B498-43B3-948B-1728B52AA6E4}">
                <adec:decorative xmlns:adec="http://schemas.microsoft.com/office/drawing/2017/decorative" val="1"/>
              </a:ext>
            </a:extLst>
          </p:cNvPr>
          <p:cNvSpPr/>
          <p:nvPr/>
        </p:nvSpPr>
        <p:spPr>
          <a:xfrm>
            <a:off x="4338427" y="-5670"/>
            <a:ext cx="1980730" cy="6863670"/>
          </a:xfrm>
          <a:prstGeom prst="rect">
            <a:avLst/>
          </a:prstGeom>
          <a:gradFill flip="none" rotWithShape="1">
            <a:gsLst>
              <a:gs pos="28000">
                <a:schemeClr val="bg1"/>
              </a:gs>
              <a:gs pos="82000">
                <a:schemeClr val="bg1">
                  <a:alpha val="0"/>
                </a:schemeClr>
              </a:gs>
            </a:gsLst>
            <a:lin ang="3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AAC6"/>
              </a:solidFill>
              <a:effectLst/>
              <a:uLnTx/>
              <a:uFillTx/>
              <a:latin typeface="Oswald" panose="02000506000000020004" pitchFamily="2" charset="0"/>
              <a:ea typeface="+mn-ea"/>
              <a:cs typeface="+mn-cs"/>
            </a:endParaRPr>
          </a:p>
        </p:txBody>
      </p:sp>
      <p:sp>
        <p:nvSpPr>
          <p:cNvPr id="8" name="Rectangle 7">
            <a:extLst>
              <a:ext uri="{FF2B5EF4-FFF2-40B4-BE49-F238E27FC236}">
                <a16:creationId xmlns:a16="http://schemas.microsoft.com/office/drawing/2014/main" id="{2599B133-B65D-5914-2DDE-DE21D17C12F3}"/>
              </a:ext>
              <a:ext uri="{C183D7F6-B498-43B3-948B-1728B52AA6E4}">
                <adec:decorative xmlns:adec="http://schemas.microsoft.com/office/drawing/2017/decorative" val="1"/>
              </a:ext>
            </a:extLst>
          </p:cNvPr>
          <p:cNvSpPr/>
          <p:nvPr/>
        </p:nvSpPr>
        <p:spPr>
          <a:xfrm>
            <a:off x="4501713" y="-5670"/>
            <a:ext cx="2339958" cy="6863670"/>
          </a:xfrm>
          <a:prstGeom prst="rect">
            <a:avLst/>
          </a:prstGeom>
          <a:gradFill flip="none" rotWithShape="1">
            <a:gsLst>
              <a:gs pos="28000">
                <a:schemeClr val="bg1"/>
              </a:gs>
              <a:gs pos="82000">
                <a:schemeClr val="bg1">
                  <a:alpha val="0"/>
                </a:schemeClr>
              </a:gs>
            </a:gsLst>
            <a:lin ang="3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AAC6"/>
              </a:solidFill>
              <a:effectLst/>
              <a:uLnTx/>
              <a:uFillTx/>
              <a:latin typeface="Oswald" panose="02000506000000020004" pitchFamily="2" charset="0"/>
              <a:ea typeface="+mn-ea"/>
              <a:cs typeface="+mn-cs"/>
            </a:endParaRPr>
          </a:p>
        </p:txBody>
      </p:sp>
      <p:sp>
        <p:nvSpPr>
          <p:cNvPr id="10" name="Title 6">
            <a:extLst>
              <a:ext uri="{FF2B5EF4-FFF2-40B4-BE49-F238E27FC236}">
                <a16:creationId xmlns:a16="http://schemas.microsoft.com/office/drawing/2014/main" id="{9EF54C73-561D-E36F-F84E-98B716783E30}"/>
              </a:ext>
            </a:extLst>
          </p:cNvPr>
          <p:cNvSpPr>
            <a:spLocks noGrp="1"/>
          </p:cNvSpPr>
          <p:nvPr>
            <p:ph type="title"/>
          </p:nvPr>
        </p:nvSpPr>
        <p:spPr>
          <a:xfrm>
            <a:off x="853442" y="365760"/>
            <a:ext cx="5247652" cy="5734968"/>
          </a:xfrm>
        </p:spPr>
        <p:txBody>
          <a:bodyPr/>
          <a:lstStyle/>
          <a:p>
            <a:r>
              <a:rPr lang="en-US" dirty="0">
                <a:latin typeface="Neue Haas Grotesk Text Pro" panose="020B0504020202020204" pitchFamily="34" charset="77"/>
                <a:cs typeface="Arial" panose="020B0604020202020204" pitchFamily="34" charset="0"/>
              </a:rPr>
              <a:t>Eligible transit and parking options</a:t>
            </a:r>
            <a:br>
              <a:rPr lang="en-US" dirty="0">
                <a:latin typeface="Neue Haas Grotesk Text Pro" panose="020B0504020202020204" pitchFamily="34" charset="77"/>
                <a:cs typeface="Arial" panose="020B0604020202020204" pitchFamily="34" charset="0"/>
              </a:rPr>
            </a:br>
            <a:br>
              <a:rPr lang="en-US" dirty="0">
                <a:latin typeface="Neue Haas Grotesk Text Pro" panose="020B0504020202020204" pitchFamily="34" charset="77"/>
              </a:rPr>
            </a:br>
            <a:br>
              <a:rPr lang="en-US" dirty="0">
                <a:latin typeface="Neue Haas Grotesk Text Pro" panose="020B0504020202020204" pitchFamily="34" charset="77"/>
              </a:rPr>
            </a:br>
            <a:br>
              <a:rPr lang="en-US" dirty="0">
                <a:latin typeface="Neue Haas Grotesk Text Pro" panose="020B0504020202020204" pitchFamily="34" charset="77"/>
              </a:rPr>
            </a:br>
            <a:br>
              <a:rPr lang="en-US" dirty="0">
                <a:latin typeface="Neue Haas Grotesk Text Pro" panose="020B0504020202020204" pitchFamily="34" charset="77"/>
              </a:rPr>
            </a:br>
            <a:br>
              <a:rPr lang="en-US" dirty="0">
                <a:latin typeface="Neue Haas Grotesk Text Pro" panose="020B0504020202020204" pitchFamily="34" charset="77"/>
              </a:rPr>
            </a:br>
            <a:endParaRPr lang="en-US" dirty="0">
              <a:latin typeface="Neue Haas Grotesk Text Pro" panose="020B0504020202020204" pitchFamily="34" charset="77"/>
            </a:endParaRPr>
          </a:p>
        </p:txBody>
      </p:sp>
      <p:sp>
        <p:nvSpPr>
          <p:cNvPr id="11" name="TextBox 10">
            <a:extLst>
              <a:ext uri="{FF2B5EF4-FFF2-40B4-BE49-F238E27FC236}">
                <a16:creationId xmlns:a16="http://schemas.microsoft.com/office/drawing/2014/main" id="{A35A530A-49E8-A04D-988D-DE7FEB620BF7}"/>
              </a:ext>
            </a:extLst>
          </p:cNvPr>
          <p:cNvSpPr txBox="1"/>
          <p:nvPr/>
        </p:nvSpPr>
        <p:spPr>
          <a:xfrm>
            <a:off x="799513" y="2208537"/>
            <a:ext cx="6379103" cy="3139449"/>
          </a:xfrm>
          <a:prstGeom prst="rect">
            <a:avLst/>
          </a:prstGeom>
          <a:noFill/>
        </p:spPr>
        <p:txBody>
          <a:bodyPr wrap="square" lIns="91440" tIns="45720" rIns="91440" bIns="45720" rtlCol="0" anchor="t">
            <a:spAutoFit/>
          </a:bodyPr>
          <a:lstStyle/>
          <a:p>
            <a:pPr marL="456565" indent="-456565" defTabSz="609570">
              <a:lnSpc>
                <a:spcPct val="120000"/>
              </a:lnSpc>
              <a:spcAft>
                <a:spcPts val="2400"/>
              </a:spcAft>
              <a:buClr>
                <a:schemeClr val="tx2"/>
              </a:buClr>
              <a:buFont typeface="Wingdings" pitchFamily="2" charset="2"/>
              <a:buChar char="ü"/>
            </a:pPr>
            <a:r>
              <a:rPr lang="en-US" sz="2000" dirty="0">
                <a:solidFill>
                  <a:srgbClr val="2A2C2C"/>
                </a:solidFill>
                <a:latin typeface="Neue Haas Grotesk Text Pro" panose="020B0504020202020204" pitchFamily="34" charset="77"/>
                <a:cs typeface="Arial" panose="020B0604020202020204" pitchFamily="34" charset="0"/>
              </a:rPr>
              <a:t>&lt;&lt; Option &gt;&gt;</a:t>
            </a:r>
            <a:endParaRPr lang="en-US" dirty="0">
              <a:latin typeface="Neue Haas Grotesk Text Pro" panose="020B0504020202020204" pitchFamily="34" charset="77"/>
              <a:cs typeface="Arial" panose="020B0604020202020204" pitchFamily="34" charset="0"/>
            </a:endParaRPr>
          </a:p>
          <a:p>
            <a:pPr marL="456565" indent="-456565" defTabSz="609570">
              <a:lnSpc>
                <a:spcPct val="120000"/>
              </a:lnSpc>
              <a:spcAft>
                <a:spcPts val="2400"/>
              </a:spcAft>
              <a:buClr>
                <a:schemeClr val="tx2"/>
              </a:buClr>
              <a:buFont typeface="Wingdings" pitchFamily="2" charset="2"/>
              <a:buChar char="ü"/>
            </a:pPr>
            <a:r>
              <a:rPr lang="en-US" sz="2000" dirty="0">
                <a:solidFill>
                  <a:srgbClr val="2A2C2C"/>
                </a:solidFill>
                <a:latin typeface="Neue Haas Grotesk Text Pro" panose="020B0504020202020204" pitchFamily="34" charset="77"/>
                <a:ea typeface="+mn-lt"/>
                <a:cs typeface="Arial" panose="020B0604020202020204" pitchFamily="34" charset="0"/>
              </a:rPr>
              <a:t>&lt;&lt; Option &gt;&gt;</a:t>
            </a:r>
          </a:p>
          <a:p>
            <a:pPr marL="456565" indent="-456565" defTabSz="609570">
              <a:lnSpc>
                <a:spcPct val="120000"/>
              </a:lnSpc>
              <a:spcAft>
                <a:spcPts val="2400"/>
              </a:spcAft>
              <a:buClr>
                <a:schemeClr val="tx2"/>
              </a:buClr>
              <a:buFont typeface="Wingdings" pitchFamily="2" charset="2"/>
              <a:buChar char="ü"/>
            </a:pPr>
            <a:r>
              <a:rPr lang="en-US" sz="2000" dirty="0">
                <a:solidFill>
                  <a:srgbClr val="2A2C2C"/>
                </a:solidFill>
                <a:latin typeface="Neue Haas Grotesk Text Pro" panose="020B0504020202020204" pitchFamily="34" charset="77"/>
                <a:ea typeface="+mn-lt"/>
                <a:cs typeface="Arial" panose="020B0604020202020204" pitchFamily="34" charset="0"/>
              </a:rPr>
              <a:t>&lt;&lt; Option &gt;&gt;</a:t>
            </a:r>
          </a:p>
          <a:p>
            <a:pPr marL="456565" indent="-456565" defTabSz="609570">
              <a:lnSpc>
                <a:spcPct val="120000"/>
              </a:lnSpc>
              <a:spcAft>
                <a:spcPts val="2400"/>
              </a:spcAft>
              <a:buClr>
                <a:schemeClr val="tx2"/>
              </a:buClr>
              <a:buFont typeface="Wingdings" pitchFamily="2" charset="2"/>
              <a:buChar char="ü"/>
            </a:pPr>
            <a:r>
              <a:rPr lang="en-US" sz="2000" dirty="0">
                <a:solidFill>
                  <a:srgbClr val="2A2C2C"/>
                </a:solidFill>
                <a:latin typeface="Neue Haas Grotesk Text Pro" panose="020B0504020202020204" pitchFamily="34" charset="77"/>
                <a:ea typeface="+mn-lt"/>
                <a:cs typeface="Arial" panose="020B0604020202020204" pitchFamily="34" charset="0"/>
              </a:rPr>
              <a:t>&lt;&lt; Option &gt;&gt;</a:t>
            </a:r>
          </a:p>
          <a:p>
            <a:pPr marL="456565" indent="-456565" defTabSz="609570">
              <a:lnSpc>
                <a:spcPct val="120000"/>
              </a:lnSpc>
              <a:spcAft>
                <a:spcPts val="2400"/>
              </a:spcAft>
              <a:buClr>
                <a:schemeClr val="tx2"/>
              </a:buClr>
              <a:buFont typeface="Wingdings" pitchFamily="2" charset="2"/>
              <a:buChar char="ü"/>
            </a:pPr>
            <a:endParaRPr lang="en-US" sz="2000" dirty="0">
              <a:solidFill>
                <a:srgbClr val="2A2C2C"/>
              </a:solidFill>
              <a:latin typeface="Neue Haas Grotesk Text Pro" panose="020B0504020202020204" pitchFamily="34" charset="77"/>
            </a:endParaRPr>
          </a:p>
        </p:txBody>
      </p:sp>
      <p:pic>
        <p:nvPicPr>
          <p:cNvPr id="12" name="Picture Placeholder 4" descr="A person standing on a bus&#10;&#10;AI-generated content may be incorrect.">
            <a:extLst>
              <a:ext uri="{FF2B5EF4-FFF2-40B4-BE49-F238E27FC236}">
                <a16:creationId xmlns:a16="http://schemas.microsoft.com/office/drawing/2014/main" id="{456A6CFA-3EBF-096F-EA21-371E3E0DEE76}"/>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27910" t="8753" r="27551" b="13153"/>
          <a:stretch/>
        </p:blipFill>
        <p:spPr>
          <a:xfrm>
            <a:off x="6319158" y="-4"/>
            <a:ext cx="5859906" cy="6857999"/>
          </a:xfrm>
        </p:spPr>
      </p:pic>
    </p:spTree>
    <p:extLst>
      <p:ext uri="{BB962C8B-B14F-4D97-AF65-F5344CB8AC3E}">
        <p14:creationId xmlns:p14="http://schemas.microsoft.com/office/powerpoint/2010/main" val="31274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8442CE-7122-0E8D-C0F0-F4A05C634867}"/>
              </a:ext>
            </a:extLst>
          </p:cNvPr>
          <p:cNvSpPr/>
          <p:nvPr/>
        </p:nvSpPr>
        <p:spPr>
          <a:xfrm>
            <a:off x="0" y="3382513"/>
            <a:ext cx="12192000" cy="3475488"/>
          </a:xfrm>
          <a:prstGeom prst="rect">
            <a:avLst/>
          </a:prstGeom>
          <a:solidFill>
            <a:srgbClr val="F2F2F2"/>
          </a:solidFill>
          <a:ln w="6350" cap="flat" cmpd="sng" algn="ctr">
            <a:noFill/>
            <a:prstDash val="solid"/>
            <a:miter lim="800000"/>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a:ea typeface="+mn-ea"/>
              <a:cs typeface="+mn-cs"/>
            </a:endParaRPr>
          </a:p>
        </p:txBody>
      </p:sp>
      <p:sp>
        <p:nvSpPr>
          <p:cNvPr id="8" name="Title 2">
            <a:extLst>
              <a:ext uri="{FF2B5EF4-FFF2-40B4-BE49-F238E27FC236}">
                <a16:creationId xmlns:a16="http://schemas.microsoft.com/office/drawing/2014/main" id="{3AB53492-6F66-1A44-BB1F-B43DD3C243A7}"/>
              </a:ext>
            </a:extLst>
          </p:cNvPr>
          <p:cNvSpPr txBox="1">
            <a:spLocks/>
          </p:cNvSpPr>
          <p:nvPr/>
        </p:nvSpPr>
        <p:spPr>
          <a:xfrm>
            <a:off x="853442" y="365761"/>
            <a:ext cx="10836993" cy="678776"/>
          </a:xfrm>
          <a:prstGeom prst="rect">
            <a:avLst/>
          </a:prstGeom>
        </p:spPr>
        <p:txBody>
          <a:bodyPr vert="horz" wrap="square" lIns="0" tIns="0" rIns="0" bIns="0" rtlCol="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kern="1200" smtClean="0">
                <a:solidFill>
                  <a:schemeClr val="tx2"/>
                </a:solidFill>
                <a:effectLst/>
                <a:latin typeface="NeueHaasGroteskText Pro" panose="020B0504020202020204" pitchFamily="34" charset="77"/>
                <a:ea typeface="+mj-ea"/>
                <a:cs typeface="+mj-cs"/>
              </a:defRPr>
            </a:lvl1pPr>
          </a:lstStyle>
          <a:p>
            <a:r>
              <a:rPr lang="en-US">
                <a:latin typeface="Neue Haas Grotesk Text Pro" panose="020B0504020202020204" pitchFamily="34" charset="77"/>
              </a:rPr>
              <a:t>Get started today!</a:t>
            </a:r>
            <a:endParaRPr lang="en-US" dirty="0">
              <a:latin typeface="Neue Haas Grotesk Text Pro" panose="020B0504020202020204" pitchFamily="34" charset="77"/>
            </a:endParaRPr>
          </a:p>
        </p:txBody>
      </p:sp>
      <p:sp>
        <p:nvSpPr>
          <p:cNvPr id="10" name="TextBox 9">
            <a:extLst>
              <a:ext uri="{FF2B5EF4-FFF2-40B4-BE49-F238E27FC236}">
                <a16:creationId xmlns:a16="http://schemas.microsoft.com/office/drawing/2014/main" id="{23274D00-0F7F-1490-C54D-017773416D57}"/>
              </a:ext>
            </a:extLst>
          </p:cNvPr>
          <p:cNvSpPr txBox="1"/>
          <p:nvPr/>
        </p:nvSpPr>
        <p:spPr>
          <a:xfrm>
            <a:off x="3821723" y="6330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grpSp>
        <p:nvGrpSpPr>
          <p:cNvPr id="11" name="Group 10">
            <a:extLst>
              <a:ext uri="{FF2B5EF4-FFF2-40B4-BE49-F238E27FC236}">
                <a16:creationId xmlns:a16="http://schemas.microsoft.com/office/drawing/2014/main" id="{369FC342-35EE-9D4E-D574-58C493B37A10}"/>
              </a:ext>
            </a:extLst>
          </p:cNvPr>
          <p:cNvGrpSpPr/>
          <p:nvPr/>
        </p:nvGrpSpPr>
        <p:grpSpPr>
          <a:xfrm>
            <a:off x="853017" y="2204896"/>
            <a:ext cx="2772499" cy="1043146"/>
            <a:chOff x="853017" y="2043532"/>
            <a:chExt cx="2772499" cy="1043146"/>
          </a:xfrm>
        </p:grpSpPr>
        <p:sp>
          <p:nvSpPr>
            <p:cNvPr id="12" name="Title 2">
              <a:extLst>
                <a:ext uri="{FF2B5EF4-FFF2-40B4-BE49-F238E27FC236}">
                  <a16:creationId xmlns:a16="http://schemas.microsoft.com/office/drawing/2014/main" id="{F9161FA9-536F-206F-1CD5-9FE60C461687}"/>
                </a:ext>
              </a:extLst>
            </p:cNvPr>
            <p:cNvSpPr txBox="1">
              <a:spLocks/>
            </p:cNvSpPr>
            <p:nvPr/>
          </p:nvSpPr>
          <p:spPr>
            <a:xfrm>
              <a:off x="853017"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01</a:t>
              </a:r>
            </a:p>
          </p:txBody>
        </p:sp>
        <p:sp>
          <p:nvSpPr>
            <p:cNvPr id="13" name="TextBox 12">
              <a:extLst>
                <a:ext uri="{FF2B5EF4-FFF2-40B4-BE49-F238E27FC236}">
                  <a16:creationId xmlns:a16="http://schemas.microsoft.com/office/drawing/2014/main" id="{BB28975C-6651-89B7-0B81-D491710CDC2D}"/>
                </a:ext>
              </a:extLst>
            </p:cNvPr>
            <p:cNvSpPr txBox="1"/>
            <p:nvPr/>
          </p:nvSpPr>
          <p:spPr>
            <a:xfrm>
              <a:off x="853017" y="2559640"/>
              <a:ext cx="2772499"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Sign up</a:t>
              </a:r>
            </a:p>
          </p:txBody>
        </p:sp>
      </p:grpSp>
      <p:grpSp>
        <p:nvGrpSpPr>
          <p:cNvPr id="14" name="Group 13">
            <a:extLst>
              <a:ext uri="{FF2B5EF4-FFF2-40B4-BE49-F238E27FC236}">
                <a16:creationId xmlns:a16="http://schemas.microsoft.com/office/drawing/2014/main" id="{A7019DA1-F8F5-04ED-87C9-866314AA3BB0}"/>
              </a:ext>
            </a:extLst>
          </p:cNvPr>
          <p:cNvGrpSpPr/>
          <p:nvPr/>
        </p:nvGrpSpPr>
        <p:grpSpPr>
          <a:xfrm>
            <a:off x="4547265" y="2204896"/>
            <a:ext cx="2567551" cy="1043146"/>
            <a:chOff x="4870822" y="2043532"/>
            <a:chExt cx="2567551" cy="1043146"/>
          </a:xfrm>
        </p:grpSpPr>
        <p:sp>
          <p:nvSpPr>
            <p:cNvPr id="18" name="Title 2">
              <a:extLst>
                <a:ext uri="{FF2B5EF4-FFF2-40B4-BE49-F238E27FC236}">
                  <a16:creationId xmlns:a16="http://schemas.microsoft.com/office/drawing/2014/main" id="{89E24106-23FE-C49E-9144-1DC5187CF735}"/>
                </a:ext>
              </a:extLst>
            </p:cNvPr>
            <p:cNvSpPr txBox="1">
              <a:spLocks/>
            </p:cNvSpPr>
            <p:nvPr/>
          </p:nvSpPr>
          <p:spPr>
            <a:xfrm>
              <a:off x="4870822"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02</a:t>
              </a:r>
            </a:p>
          </p:txBody>
        </p:sp>
        <p:sp>
          <p:nvSpPr>
            <p:cNvPr id="19" name="TextBox 18">
              <a:extLst>
                <a:ext uri="{FF2B5EF4-FFF2-40B4-BE49-F238E27FC236}">
                  <a16:creationId xmlns:a16="http://schemas.microsoft.com/office/drawing/2014/main" id="{D3160927-2198-71C5-B642-3A532CA8E15C}"/>
                </a:ext>
              </a:extLst>
            </p:cNvPr>
            <p:cNvSpPr txBox="1"/>
            <p:nvPr/>
          </p:nvSpPr>
          <p:spPr>
            <a:xfrm>
              <a:off x="4870822" y="2559640"/>
              <a:ext cx="256755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Set aside funds</a:t>
              </a:r>
            </a:p>
          </p:txBody>
        </p:sp>
      </p:grpSp>
      <p:grpSp>
        <p:nvGrpSpPr>
          <p:cNvPr id="20" name="Group 19">
            <a:extLst>
              <a:ext uri="{FF2B5EF4-FFF2-40B4-BE49-F238E27FC236}">
                <a16:creationId xmlns:a16="http://schemas.microsoft.com/office/drawing/2014/main" id="{F2964004-9D40-12C2-566F-07DE129030E8}"/>
              </a:ext>
            </a:extLst>
          </p:cNvPr>
          <p:cNvGrpSpPr/>
          <p:nvPr/>
        </p:nvGrpSpPr>
        <p:grpSpPr>
          <a:xfrm>
            <a:off x="8573315" y="2204896"/>
            <a:ext cx="3023901" cy="1043146"/>
            <a:chOff x="8247675" y="2043532"/>
            <a:chExt cx="3023901" cy="1043146"/>
          </a:xfrm>
        </p:grpSpPr>
        <p:sp>
          <p:nvSpPr>
            <p:cNvPr id="21" name="Title 2">
              <a:extLst>
                <a:ext uri="{FF2B5EF4-FFF2-40B4-BE49-F238E27FC236}">
                  <a16:creationId xmlns:a16="http://schemas.microsoft.com/office/drawing/2014/main" id="{ACB8ECF0-9ADD-D869-9798-D80A6AF2BE67}"/>
                </a:ext>
              </a:extLst>
            </p:cNvPr>
            <p:cNvSpPr txBox="1">
              <a:spLocks/>
            </p:cNvSpPr>
            <p:nvPr/>
          </p:nvSpPr>
          <p:spPr>
            <a:xfrm>
              <a:off x="8247675"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03</a:t>
              </a:r>
            </a:p>
          </p:txBody>
        </p:sp>
        <p:sp>
          <p:nvSpPr>
            <p:cNvPr id="23" name="TextBox 22">
              <a:extLst>
                <a:ext uri="{FF2B5EF4-FFF2-40B4-BE49-F238E27FC236}">
                  <a16:creationId xmlns:a16="http://schemas.microsoft.com/office/drawing/2014/main" id="{9DBE8B39-01AC-7C76-B8E5-EB8537E6CCBA}"/>
                </a:ext>
              </a:extLst>
            </p:cNvPr>
            <p:cNvSpPr txBox="1"/>
            <p:nvPr/>
          </p:nvSpPr>
          <p:spPr>
            <a:xfrm>
              <a:off x="8247675" y="2559639"/>
              <a:ext cx="3023901" cy="527039"/>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Use funds</a:t>
              </a:r>
              <a:endParaRPr kumimoji="0" lang="en-US" sz="2400" b="1" i="0" u="none" strike="noStrike" kern="1200" cap="none" spc="0" normalizeH="0" baseline="0" noProof="0" dirty="0">
                <a:ln>
                  <a:noFill/>
                </a:ln>
                <a:effectLst/>
                <a:uLnTx/>
                <a:uFillTx/>
                <a:latin typeface="Neue Haas Grotesk Text Pro" panose="020B0504020202020204" pitchFamily="34" charset="77"/>
                <a:cs typeface="Arial"/>
              </a:endParaRPr>
            </a:p>
          </p:txBody>
        </p:sp>
      </p:grpSp>
      <p:sp>
        <p:nvSpPr>
          <p:cNvPr id="27" name="TextBox 26">
            <a:extLst>
              <a:ext uri="{FF2B5EF4-FFF2-40B4-BE49-F238E27FC236}">
                <a16:creationId xmlns:a16="http://schemas.microsoft.com/office/drawing/2014/main" id="{8452A808-4141-01A5-D05D-CA20F9FF9483}"/>
              </a:ext>
            </a:extLst>
          </p:cNvPr>
          <p:cNvSpPr txBox="1"/>
          <p:nvPr/>
        </p:nvSpPr>
        <p:spPr>
          <a:xfrm>
            <a:off x="853017" y="3840081"/>
            <a:ext cx="3256611" cy="215669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Any time</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Make your election online</a:t>
            </a:r>
            <a:endParaRPr kumimoji="0" lang="en-US" sz="1500" b="0" i="0" u="none" strike="noStrike" kern="1200" cap="none" spc="0" normalizeH="0" baseline="0" noProof="0" dirty="0">
              <a:ln>
                <a:noFill/>
              </a:ln>
              <a:effectLst/>
              <a:uLnTx/>
              <a:uFillTx/>
              <a:latin typeface="Neue Haas Grotesk Text Pro" panose="020B0504020202020204" pitchFamily="34" charset="77"/>
            </a:endParaRPr>
          </a:p>
          <a:p>
            <a:pPr marL="285750" marR="0" lvl="0" indent="-285750" algn="l" defTabSz="914400" rtl="0" eaLnBrk="1" fontAlgn="auto" latinLnBrk="0" hangingPunct="1">
              <a:lnSpc>
                <a:spcPct val="120000"/>
              </a:lnSpc>
              <a:spcBef>
                <a:spcPts val="0"/>
              </a:spcBef>
              <a:spcAft>
                <a:spcPts val="6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Enroll here</a:t>
            </a:r>
            <a:br>
              <a:rPr kumimoji="0" lang="en-US" sz="1500" b="0" i="0" u="none" strike="noStrike" kern="1200" cap="none" spc="0" normalizeH="0" baseline="0" noProof="0" dirty="0">
                <a:ln>
                  <a:noFill/>
                </a:ln>
                <a:effectLst/>
                <a:uLnTx/>
                <a:uFillTx/>
                <a:latin typeface="Neue Haas Grotesk Text Pro" panose="020B0504020202020204" pitchFamily="34" charset="77"/>
              </a:rPr>
            </a:br>
            <a:r>
              <a:rPr kumimoji="0" lang="en-US" sz="1500" b="0" i="0" u="none" strike="noStrike" kern="1200" cap="none" spc="0" normalizeH="0" baseline="0" noProof="0" dirty="0">
                <a:ln>
                  <a:noFill/>
                </a:ln>
                <a:effectLst/>
                <a:uLnTx/>
                <a:uFillTx/>
                <a:latin typeface="Neue Haas Grotesk Text Pro" panose="020B0504020202020204" pitchFamily="34" charset="77"/>
              </a:rPr>
              <a:t>&lt;&lt;add custom URL&gt;&gt;</a:t>
            </a:r>
            <a:endParaRPr kumimoji="0" lang="en-US" sz="1500" b="0" i="0" u="none" strike="noStrike" kern="1200" cap="none" spc="0" normalizeH="0" baseline="0" noProof="0" dirty="0">
              <a:ln>
                <a:noFill/>
              </a:ln>
              <a:effectLst/>
              <a:uLnTx/>
              <a:uFillTx/>
              <a:latin typeface="Neue Haas Grotesk Text Pro" panose="020B0504020202020204" pitchFamily="34" charset="77"/>
              <a:cs typeface="Arial"/>
            </a:endParaRPr>
          </a:p>
        </p:txBody>
      </p:sp>
      <p:sp>
        <p:nvSpPr>
          <p:cNvPr id="39" name="TextBox 38">
            <a:extLst>
              <a:ext uri="{FF2B5EF4-FFF2-40B4-BE49-F238E27FC236}">
                <a16:creationId xmlns:a16="http://schemas.microsoft.com/office/drawing/2014/main" id="{926543C2-99D8-0268-BCEF-0B34D3A44C39}"/>
              </a:ext>
            </a:extLst>
          </p:cNvPr>
          <p:cNvSpPr txBox="1"/>
          <p:nvPr/>
        </p:nvSpPr>
        <p:spPr>
          <a:xfrm>
            <a:off x="4542100" y="3840081"/>
            <a:ext cx="2915025" cy="1740447"/>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Pre-tax through payroll amount withheld</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Purchase commuter or transit passes as your funds accrue</a:t>
            </a:r>
          </a:p>
        </p:txBody>
      </p:sp>
      <p:sp>
        <p:nvSpPr>
          <p:cNvPr id="40" name="TextBox 39">
            <a:extLst>
              <a:ext uri="{FF2B5EF4-FFF2-40B4-BE49-F238E27FC236}">
                <a16:creationId xmlns:a16="http://schemas.microsoft.com/office/drawing/2014/main" id="{28FD4FDD-2CE0-7F70-FFF9-33639D3F1C77}"/>
              </a:ext>
            </a:extLst>
          </p:cNvPr>
          <p:cNvSpPr txBox="1"/>
          <p:nvPr/>
        </p:nvSpPr>
        <p:spPr>
          <a:xfrm>
            <a:off x="8540940" y="3840081"/>
            <a:ext cx="3149495" cy="212336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Register and login </a:t>
            </a:r>
            <a:r>
              <a:rPr lang="en-US" sz="1500" dirty="0">
                <a:latin typeface="Neue Haas Grotesk Text Pro" panose="020B0504020202020204" pitchFamily="34" charset="77"/>
                <a:cs typeface="Arial"/>
              </a:rPr>
              <a:t>to your account at</a:t>
            </a: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 </a:t>
            </a:r>
            <a:r>
              <a:rPr kumimoji="0" lang="en-US" sz="1500" b="0" i="0" u="none" strike="noStrike" kern="1200" cap="none" spc="0" normalizeH="0" baseline="0" noProof="0" dirty="0" err="1">
                <a:ln>
                  <a:noFill/>
                </a:ln>
                <a:effectLst/>
                <a:uLnTx/>
                <a:uFillTx/>
                <a:latin typeface="Neue Haas Grotesk Text Pro" panose="020B0504020202020204" pitchFamily="34" charset="77"/>
                <a:cs typeface="Arial"/>
              </a:rPr>
              <a:t>www</a:t>
            </a:r>
            <a:r>
              <a:rPr kumimoji="0" lang="en-US" sz="1500" b="0" i="0" u="none" strike="noStrike" kern="1200" cap="none" spc="0" normalizeH="0" baseline="0" noProof="0" dirty="0" err="1">
                <a:ln>
                  <a:noFill/>
                </a:ln>
                <a:effectLst/>
                <a:uLnTx/>
                <a:uFillTx/>
                <a:latin typeface="Neue Haas Grotesk Text Pro" panose="020B0504020202020204" pitchFamily="34" charset="77"/>
                <a:ea typeface="+mn-lt"/>
                <a:cs typeface="Arial"/>
              </a:rPr>
              <a:t>.HealthEquity.com</a:t>
            </a:r>
            <a:r>
              <a:rPr kumimoji="0" lang="en-US" sz="1500" b="0" i="0" u="none" strike="noStrike" kern="1200" cap="none" spc="0" normalizeH="0" baseline="0" noProof="0" dirty="0">
                <a:ln>
                  <a:noFill/>
                </a:ln>
                <a:effectLst/>
                <a:uLnTx/>
                <a:uFillTx/>
                <a:latin typeface="Neue Haas Grotesk Text Pro" panose="020B0504020202020204" pitchFamily="34" charset="77"/>
                <a:ea typeface="+mn-lt"/>
                <a:cs typeface="Arial"/>
              </a:rPr>
              <a:t>/login</a:t>
            </a:r>
            <a:endParaRPr kumimoji="0" lang="en-US" sz="1500" b="0" i="0" u="none" strike="noStrike" kern="1200" cap="none" spc="0" normalizeH="0" baseline="30000" noProof="0" dirty="0">
              <a:ln>
                <a:noFill/>
              </a:ln>
              <a:effectLst/>
              <a:uLnTx/>
              <a:uFillTx/>
              <a:latin typeface="Neue Haas Grotesk Text Pro" panose="020B0504020202020204" pitchFamily="34" charset="77"/>
              <a:ea typeface="+mn-lt"/>
              <a:cs typeface="Arial"/>
            </a:endParaRP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Order your commuter passes or submit expenses for reimbursement</a:t>
            </a:r>
          </a:p>
        </p:txBody>
      </p:sp>
      <p:grpSp>
        <p:nvGrpSpPr>
          <p:cNvPr id="42" name="Group 41">
            <a:extLst>
              <a:ext uri="{FF2B5EF4-FFF2-40B4-BE49-F238E27FC236}">
                <a16:creationId xmlns:a16="http://schemas.microsoft.com/office/drawing/2014/main" id="{DDC6E8C4-0370-0234-063D-9228A2729194}"/>
              </a:ext>
            </a:extLst>
          </p:cNvPr>
          <p:cNvGrpSpPr/>
          <p:nvPr/>
        </p:nvGrpSpPr>
        <p:grpSpPr>
          <a:xfrm rot="16200000">
            <a:off x="-764257" y="764258"/>
            <a:ext cx="2077161" cy="548641"/>
            <a:chOff x="16071" y="4"/>
            <a:chExt cx="2669546" cy="705108"/>
          </a:xfrm>
        </p:grpSpPr>
        <p:sp>
          <p:nvSpPr>
            <p:cNvPr id="43" name="Rectangle 42">
              <a:extLst>
                <a:ext uri="{FF2B5EF4-FFF2-40B4-BE49-F238E27FC236}">
                  <a16:creationId xmlns:a16="http://schemas.microsoft.com/office/drawing/2014/main" id="{72B24807-EFE4-910E-AE03-6E795F2B535F}"/>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AAC6"/>
                </a:solidFill>
                <a:latin typeface="Neue Haas Grotesk Text Pro" panose="020B0504020202020204" pitchFamily="34" charset="0"/>
              </a:endParaRPr>
            </a:p>
          </p:txBody>
        </p:sp>
        <p:pic>
          <p:nvPicPr>
            <p:cNvPr id="44" name="Graphic 43">
              <a:extLst>
                <a:ext uri="{FF2B5EF4-FFF2-40B4-BE49-F238E27FC236}">
                  <a16:creationId xmlns:a16="http://schemas.microsoft.com/office/drawing/2014/main" id="{0154BD4D-A0E2-8506-961C-07A29BD9C1B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486662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BF09E95C-693A-B7EB-6FDB-FFFD916F6D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069" y="-1"/>
            <a:ext cx="6094931" cy="6856797"/>
          </a:xfrm>
          <a:prstGeom prst="rect">
            <a:avLst/>
          </a:prstGeom>
          <a:noFill/>
        </p:spPr>
      </p:pic>
      <p:sp>
        <p:nvSpPr>
          <p:cNvPr id="5" name="Rectangle 4">
            <a:extLst>
              <a:ext uri="{FF2B5EF4-FFF2-40B4-BE49-F238E27FC236}">
                <a16:creationId xmlns:a16="http://schemas.microsoft.com/office/drawing/2014/main" id="{B981755E-9AB9-1CCC-7B35-8AEA6DB8BF87}"/>
              </a:ext>
              <a:ext uri="{C183D7F6-B498-43B3-948B-1728B52AA6E4}">
                <adec:decorative xmlns:adec="http://schemas.microsoft.com/office/drawing/2017/decorative" val="1"/>
              </a:ext>
            </a:extLst>
          </p:cNvPr>
          <p:cNvSpPr/>
          <p:nvPr/>
        </p:nvSpPr>
        <p:spPr>
          <a:xfrm>
            <a:off x="5884075"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AAC6"/>
              </a:solidFill>
              <a:latin typeface="Oswald" panose="02000506000000020004" pitchFamily="2" charset="0"/>
            </a:endParaRPr>
          </a:p>
        </p:txBody>
      </p:sp>
      <p:sp>
        <p:nvSpPr>
          <p:cNvPr id="6" name="TextBox 5">
            <a:extLst>
              <a:ext uri="{FF2B5EF4-FFF2-40B4-BE49-F238E27FC236}">
                <a16:creationId xmlns:a16="http://schemas.microsoft.com/office/drawing/2014/main" id="{F8E961A0-A57A-F7DE-056A-3414D5C6B459}"/>
              </a:ext>
            </a:extLst>
          </p:cNvPr>
          <p:cNvSpPr txBox="1"/>
          <p:nvPr/>
        </p:nvSpPr>
        <p:spPr>
          <a:xfrm>
            <a:off x="600374" y="6348460"/>
            <a:ext cx="9091169" cy="292388"/>
          </a:xfrm>
          <a:prstGeom prst="rect">
            <a:avLst/>
          </a:prstGeom>
          <a:noFill/>
        </p:spPr>
        <p:txBody>
          <a:bodyPr wrap="square" lIns="0" bIns="0" rtlCol="0" anchor="b" anchorCtr="0">
            <a:spAutoFit/>
          </a:bodyPr>
          <a:lstStyle/>
          <a:p>
            <a:r>
              <a:rPr lang="en-US" sz="800" dirty="0">
                <a:latin typeface="Neue Haas Grotesk Text Pro" panose="020B0504020202020204" pitchFamily="34" charset="77"/>
                <a:cs typeface="Arial" pitchFamily="34" charset="0"/>
              </a:rPr>
              <a:t>Copyright © 2025 HealthEquity, Inc. All rights reserved.</a:t>
            </a:r>
          </a:p>
          <a:p>
            <a:r>
              <a:rPr lang="en-US" sz="800" dirty="0">
                <a:latin typeface="Neue Haas Grotesk Text Pro" panose="020B0504020202020204" pitchFamily="34" charset="77"/>
                <a:cs typeface="Arial" pitchFamily="34" charset="0"/>
              </a:rPr>
              <a:t>HealthEquity does not provide legal, tax or financial advice.</a:t>
            </a:r>
          </a:p>
        </p:txBody>
      </p:sp>
      <p:sp>
        <p:nvSpPr>
          <p:cNvPr id="7" name="Rectangle 6">
            <a:extLst>
              <a:ext uri="{FF2B5EF4-FFF2-40B4-BE49-F238E27FC236}">
                <a16:creationId xmlns:a16="http://schemas.microsoft.com/office/drawing/2014/main" id="{0B5A18E7-671A-186E-21C6-8FC3CE5DABB2}"/>
              </a:ext>
              <a:ext uri="{C183D7F6-B498-43B3-948B-1728B52AA6E4}">
                <adec:decorative xmlns:adec="http://schemas.microsoft.com/office/drawing/2017/decorative" val="1"/>
              </a:ext>
            </a:extLst>
          </p:cNvPr>
          <p:cNvSpPr/>
          <p:nvPr/>
        </p:nvSpPr>
        <p:spPr>
          <a:xfrm flipV="1">
            <a:off x="5857466"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AAC6"/>
              </a:solidFill>
              <a:latin typeface="Oswald" panose="02000506000000020004" pitchFamily="2" charset="0"/>
            </a:endParaRPr>
          </a:p>
        </p:txBody>
      </p:sp>
      <p:grpSp>
        <p:nvGrpSpPr>
          <p:cNvPr id="8" name="Group 7">
            <a:extLst>
              <a:ext uri="{FF2B5EF4-FFF2-40B4-BE49-F238E27FC236}">
                <a16:creationId xmlns:a16="http://schemas.microsoft.com/office/drawing/2014/main" id="{1DC87DAE-B04C-DF29-CCA3-F69ADBDEBE92}"/>
              </a:ext>
            </a:extLst>
          </p:cNvPr>
          <p:cNvGrpSpPr/>
          <p:nvPr/>
        </p:nvGrpSpPr>
        <p:grpSpPr>
          <a:xfrm>
            <a:off x="2566299" y="4272096"/>
            <a:ext cx="4614224" cy="1687853"/>
            <a:chOff x="0" y="3836896"/>
            <a:chExt cx="4614224" cy="2365771"/>
          </a:xfrm>
        </p:grpSpPr>
        <p:sp>
          <p:nvSpPr>
            <p:cNvPr id="9" name="Rectangle 8">
              <a:extLst>
                <a:ext uri="{FF2B5EF4-FFF2-40B4-BE49-F238E27FC236}">
                  <a16:creationId xmlns:a16="http://schemas.microsoft.com/office/drawing/2014/main" id="{D819BC16-D058-F692-9E11-22E777BAB423}"/>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AC6"/>
                </a:solidFill>
              </a:endParaRPr>
            </a:p>
          </p:txBody>
        </p:sp>
        <p:sp>
          <p:nvSpPr>
            <p:cNvPr id="10" name="Rectangle 9">
              <a:extLst>
                <a:ext uri="{FF2B5EF4-FFF2-40B4-BE49-F238E27FC236}">
                  <a16:creationId xmlns:a16="http://schemas.microsoft.com/office/drawing/2014/main" id="{E3D69BB6-3FC0-12B5-5B34-720292235AC1}"/>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AC6"/>
                </a:solidFill>
              </a:endParaRPr>
            </a:p>
          </p:txBody>
        </p:sp>
      </p:grpSp>
      <p:sp>
        <p:nvSpPr>
          <p:cNvPr id="11" name="Text Placeholder 12">
            <a:extLst>
              <a:ext uri="{FF2B5EF4-FFF2-40B4-BE49-F238E27FC236}">
                <a16:creationId xmlns:a16="http://schemas.microsoft.com/office/drawing/2014/main" id="{E712C263-BF3E-E61E-FAC3-3369D59C9983}"/>
              </a:ext>
            </a:extLst>
          </p:cNvPr>
          <p:cNvSpPr txBox="1">
            <a:spLocks/>
          </p:cNvSpPr>
          <p:nvPr/>
        </p:nvSpPr>
        <p:spPr>
          <a:xfrm>
            <a:off x="717960" y="4566290"/>
            <a:ext cx="6249569" cy="374718"/>
          </a:xfrm>
          <a:prstGeom prst="rect">
            <a:avLst/>
          </a:prstGeom>
        </p:spPr>
        <p:txBody>
          <a:bodyPr lIns="0" r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dirty="0">
                <a:latin typeface="Neue Haas Grotesk Text Pro" panose="020B0504020202020204" pitchFamily="34" charset="77"/>
                <a:cs typeface="Arial" panose="020B0604020202020204" pitchFamily="34" charset="0"/>
              </a:rPr>
              <a:t>We’re here for you 24/7</a:t>
            </a:r>
          </a:p>
        </p:txBody>
      </p:sp>
      <p:sp>
        <p:nvSpPr>
          <p:cNvPr id="12" name="Text Placeholder 12">
            <a:extLst>
              <a:ext uri="{FF2B5EF4-FFF2-40B4-BE49-F238E27FC236}">
                <a16:creationId xmlns:a16="http://schemas.microsoft.com/office/drawing/2014/main" id="{FABF8061-8825-FF8E-A042-EFFB40085919}"/>
              </a:ext>
            </a:extLst>
          </p:cNvPr>
          <p:cNvSpPr txBox="1">
            <a:spLocks/>
          </p:cNvSpPr>
          <p:nvPr/>
        </p:nvSpPr>
        <p:spPr>
          <a:xfrm>
            <a:off x="717960" y="5258794"/>
            <a:ext cx="8136356" cy="385939"/>
          </a:xfrm>
          <a:prstGeom prst="rect">
            <a:avLst/>
          </a:prstGeom>
        </p:spPr>
        <p:txBody>
          <a:bodyPr vert="horz" wrap="square" lIns="0" tIns="0" rIns="0" bIns="0" rtlCol="0" anchor="t">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spcAft>
                <a:spcPts val="800"/>
              </a:spcAft>
            </a:pPr>
            <a:r>
              <a:rPr lang="en-US" sz="2400" dirty="0">
                <a:solidFill>
                  <a:srgbClr val="007F93"/>
                </a:solidFill>
                <a:latin typeface="Neue Haas Grotesk Text Pro" panose="020B0504020202020204" pitchFamily="34" charset="77"/>
                <a:cs typeface="Arial"/>
              </a:rPr>
              <a:t>HealthEquity.com/Learn</a:t>
            </a:r>
            <a:endParaRPr lang="en-US" dirty="0">
              <a:latin typeface="Neue Haas Grotesk Text Pro" panose="020B0504020202020204" pitchFamily="34" charset="77"/>
            </a:endParaRPr>
          </a:p>
        </p:txBody>
      </p:sp>
      <p:sp>
        <p:nvSpPr>
          <p:cNvPr id="13" name="Title 9">
            <a:extLst>
              <a:ext uri="{FF2B5EF4-FFF2-40B4-BE49-F238E27FC236}">
                <a16:creationId xmlns:a16="http://schemas.microsoft.com/office/drawing/2014/main" id="{86B81AA6-E3FF-250A-DE1D-EA5E8AA47179}"/>
              </a:ext>
            </a:extLst>
          </p:cNvPr>
          <p:cNvSpPr txBox="1">
            <a:spLocks/>
          </p:cNvSpPr>
          <p:nvPr/>
        </p:nvSpPr>
        <p:spPr>
          <a:xfrm>
            <a:off x="585613" y="2681866"/>
            <a:ext cx="6249473" cy="999376"/>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r>
              <a:rPr lang="en-US" sz="6400" dirty="0">
                <a:latin typeface="Neue Haas Grotesk Text Pro" panose="020B0504020202020204" pitchFamily="34" charset="77"/>
                <a:cs typeface="Arial" panose="020B0604020202020204" pitchFamily="34" charset="0"/>
              </a:rPr>
              <a:t>Questions? </a:t>
            </a:r>
            <a:endParaRPr lang="en-US" dirty="0">
              <a:latin typeface="Neue Haas Grotesk Text Pro" panose="020B0504020202020204" pitchFamily="34" charset="77"/>
              <a:cs typeface="Arial" panose="020B0604020202020204" pitchFamily="34" charset="0"/>
            </a:endParaRPr>
          </a:p>
        </p:txBody>
      </p:sp>
      <p:grpSp>
        <p:nvGrpSpPr>
          <p:cNvPr id="2" name="Group 1">
            <a:extLst>
              <a:ext uri="{FF2B5EF4-FFF2-40B4-BE49-F238E27FC236}">
                <a16:creationId xmlns:a16="http://schemas.microsoft.com/office/drawing/2014/main" id="{CF1DFF4B-ADDD-128A-6B22-86C4B3249BEA}"/>
              </a:ext>
            </a:extLst>
          </p:cNvPr>
          <p:cNvGrpSpPr/>
          <p:nvPr/>
        </p:nvGrpSpPr>
        <p:grpSpPr>
          <a:xfrm rot="16200000">
            <a:off x="-764258" y="764260"/>
            <a:ext cx="2077163" cy="548641"/>
            <a:chOff x="16071" y="4"/>
            <a:chExt cx="2669546" cy="705108"/>
          </a:xfrm>
        </p:grpSpPr>
        <p:sp>
          <p:nvSpPr>
            <p:cNvPr id="3" name="Rectangle 2">
              <a:extLst>
                <a:ext uri="{FF2B5EF4-FFF2-40B4-BE49-F238E27FC236}">
                  <a16:creationId xmlns:a16="http://schemas.microsoft.com/office/drawing/2014/main" id="{5443DE58-FF90-8774-882E-C4F6907D5C8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AAC6"/>
                </a:solidFill>
                <a:latin typeface="NeueHaasGroteskText Pro" panose="020B0504020202020204" pitchFamily="34" charset="77"/>
              </a:endParaRPr>
            </a:p>
          </p:txBody>
        </p:sp>
        <p:pic>
          <p:nvPicPr>
            <p:cNvPr id="14" name="Graphic 13">
              <a:extLst>
                <a:ext uri="{FF2B5EF4-FFF2-40B4-BE49-F238E27FC236}">
                  <a16:creationId xmlns:a16="http://schemas.microsoft.com/office/drawing/2014/main" id="{0880B5A6-19E1-833C-4589-4BD4FE0AC0A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758879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128C565F-DDA8-AF50-DBC8-EA02074581B3}"/>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p:pic>
      <p:sp>
        <p:nvSpPr>
          <p:cNvPr id="14" name="SmartArt Placeholder 13">
            <a:extLst>
              <a:ext uri="{FF2B5EF4-FFF2-40B4-BE49-F238E27FC236}">
                <a16:creationId xmlns:a16="http://schemas.microsoft.com/office/drawing/2014/main" id="{79BF3065-2284-191B-242B-C2D34CA14D15}"/>
              </a:ext>
            </a:extLst>
          </p:cNvPr>
          <p:cNvSpPr>
            <a:spLocks noGrp="1"/>
          </p:cNvSpPr>
          <p:nvPr>
            <p:ph type="dgm" sz="quarter" idx="47"/>
          </p:nvPr>
        </p:nvSpPr>
        <p:spPr/>
        <p:txBody>
          <a:bodyPr/>
          <a:lstStyle/>
          <a:p>
            <a:endParaRPr lang="en-US"/>
          </a:p>
        </p:txBody>
      </p:sp>
      <p:sp>
        <p:nvSpPr>
          <p:cNvPr id="12" name="SmartArt Placeholder 11">
            <a:extLst>
              <a:ext uri="{FF2B5EF4-FFF2-40B4-BE49-F238E27FC236}">
                <a16:creationId xmlns:a16="http://schemas.microsoft.com/office/drawing/2014/main" id="{40ED54DB-BC43-C8D6-7643-970DBC29466C}"/>
              </a:ext>
            </a:extLst>
          </p:cNvPr>
          <p:cNvSpPr>
            <a:spLocks noGrp="1"/>
          </p:cNvSpPr>
          <p:nvPr>
            <p:ph type="dgm" sz="quarter" idx="27"/>
          </p:nvPr>
        </p:nvSpPr>
        <p:spPr/>
        <p:txBody>
          <a:bodyPr/>
          <a:lstStyle/>
          <a:p>
            <a:endParaRPr lang="en-US"/>
          </a:p>
        </p:txBody>
      </p:sp>
      <p:sp>
        <p:nvSpPr>
          <p:cNvPr id="7" name="Content Placeholder 6">
            <a:extLst>
              <a:ext uri="{FF2B5EF4-FFF2-40B4-BE49-F238E27FC236}">
                <a16:creationId xmlns:a16="http://schemas.microsoft.com/office/drawing/2014/main" id="{794F9404-1608-7150-12F0-947AA32F9FD7}"/>
              </a:ext>
            </a:extLst>
          </p:cNvPr>
          <p:cNvSpPr>
            <a:spLocks noGrp="1"/>
          </p:cNvSpPr>
          <p:nvPr>
            <p:ph sz="quarter" idx="15"/>
          </p:nvPr>
        </p:nvSpPr>
        <p:spPr/>
        <p:txBody>
          <a:bodyPr/>
          <a:lstStyle/>
          <a:p>
            <a:endParaRPr lang="en-US" dirty="0"/>
          </a:p>
        </p:txBody>
      </p:sp>
      <p:sp>
        <p:nvSpPr>
          <p:cNvPr id="9" name="Title 2">
            <a:extLst>
              <a:ext uri="{FF2B5EF4-FFF2-40B4-BE49-F238E27FC236}">
                <a16:creationId xmlns:a16="http://schemas.microsoft.com/office/drawing/2014/main" id="{B6AA66D6-30BB-E797-FAF2-27731E37B2AB}"/>
              </a:ext>
            </a:extLst>
          </p:cNvPr>
          <p:cNvSpPr>
            <a:spLocks noGrp="1"/>
          </p:cNvSpPr>
          <p:nvPr>
            <p:ph type="title"/>
          </p:nvPr>
        </p:nvSpPr>
        <p:spPr>
          <a:xfrm>
            <a:off x="853442" y="448884"/>
            <a:ext cx="3913369" cy="1439776"/>
          </a:xfrm>
        </p:spPr>
        <p:txBody>
          <a:bodyPr/>
          <a:lstStyle/>
          <a:p>
            <a:r>
              <a:rPr lang="en-US" dirty="0">
                <a:latin typeface="Neue Haas Grotesk Text Pro" panose="020B0504020202020204" pitchFamily="34" charset="77"/>
                <a:cs typeface="Arial" panose="020B0604020202020204" pitchFamily="34" charset="0"/>
              </a:rPr>
              <a:t>Save on your way to work</a:t>
            </a:r>
          </a:p>
          <a:p>
            <a:br>
              <a:rPr lang="en-US" dirty="0">
                <a:latin typeface="Neue Haas Grotesk Text Pro" panose="020B0504020202020204" pitchFamily="34" charset="77"/>
              </a:rPr>
            </a:br>
            <a:endParaRPr lang="en-US" dirty="0">
              <a:latin typeface="Neue Haas Grotesk Text Pro" panose="020B0504020202020204" pitchFamily="34" charset="77"/>
            </a:endParaRPr>
          </a:p>
          <a:p>
            <a:endParaRPr lang="en-US" dirty="0">
              <a:latin typeface="Neue Haas Grotesk Text Pro" panose="020B0504020202020204" pitchFamily="34" charset="77"/>
            </a:endParaRPr>
          </a:p>
        </p:txBody>
      </p:sp>
      <p:sp>
        <p:nvSpPr>
          <p:cNvPr id="10" name="Text Placeholder 5">
            <a:extLst>
              <a:ext uri="{FF2B5EF4-FFF2-40B4-BE49-F238E27FC236}">
                <a16:creationId xmlns:a16="http://schemas.microsoft.com/office/drawing/2014/main" id="{3817FC4F-F7F0-0255-A1E3-98D96F55CBDF}"/>
              </a:ext>
            </a:extLst>
          </p:cNvPr>
          <p:cNvSpPr>
            <a:spLocks noGrp="1"/>
          </p:cNvSpPr>
          <p:nvPr>
            <p:ph type="body" sz="quarter" idx="12"/>
          </p:nvPr>
        </p:nvSpPr>
        <p:spPr>
          <a:xfrm>
            <a:off x="864820" y="3738290"/>
            <a:ext cx="4474534" cy="1757276"/>
          </a:xfrm>
        </p:spPr>
        <p:txBody>
          <a:bodyPr/>
          <a:lstStyle/>
          <a:p>
            <a:r>
              <a:rPr lang="en-US" sz="2250" dirty="0">
                <a:solidFill>
                  <a:schemeClr val="tx1"/>
                </a:solidFill>
                <a:latin typeface="Neue Haas Grotesk Text Pro" panose="020B0504020202020204" pitchFamily="34" charset="77"/>
                <a:cs typeface="Arial"/>
              </a:rPr>
              <a:t>Commuter benefits let you use tax-free money to pay for eligible transit and parking expenses.</a:t>
            </a:r>
          </a:p>
        </p:txBody>
      </p:sp>
      <p:pic>
        <p:nvPicPr>
          <p:cNvPr id="11" name="Graphic 10">
            <a:extLst>
              <a:ext uri="{FF2B5EF4-FFF2-40B4-BE49-F238E27FC236}">
                <a16:creationId xmlns:a16="http://schemas.microsoft.com/office/drawing/2014/main" id="{3C039743-A9EE-B891-2387-A54953C10EE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51366" y="3164025"/>
            <a:ext cx="578423" cy="578423"/>
          </a:xfrm>
          <a:prstGeom prst="rect">
            <a:avLst/>
          </a:prstGeom>
        </p:spPr>
      </p:pic>
    </p:spTree>
    <p:extLst>
      <p:ext uri="{BB962C8B-B14F-4D97-AF65-F5344CB8AC3E}">
        <p14:creationId xmlns:p14="http://schemas.microsoft.com/office/powerpoint/2010/main" val="364359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94442425-55F2-1F3C-4442-0EC9384EF309}"/>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8420" t="10041" r="25810" b="3359"/>
          <a:stretch/>
        </p:blipFill>
        <p:spPr>
          <a:xfrm>
            <a:off x="4369869" y="0"/>
            <a:ext cx="7820544" cy="6858000"/>
          </a:xfrm>
          <a:noFill/>
        </p:spPr>
      </p:pic>
      <p:sp>
        <p:nvSpPr>
          <p:cNvPr id="8" name="Rectangle 7">
            <a:extLst>
              <a:ext uri="{FF2B5EF4-FFF2-40B4-BE49-F238E27FC236}">
                <a16:creationId xmlns:a16="http://schemas.microsoft.com/office/drawing/2014/main" id="{6D043800-1E27-AF7A-3D39-7B99D4F5046C}"/>
              </a:ext>
              <a:ext uri="{C183D7F6-B498-43B3-948B-1728B52AA6E4}">
                <adec:decorative xmlns:adec="http://schemas.microsoft.com/office/drawing/2017/decorative" val="1"/>
              </a:ext>
            </a:extLst>
          </p:cNvPr>
          <p:cNvSpPr/>
          <p:nvPr/>
        </p:nvSpPr>
        <p:spPr>
          <a:xfrm>
            <a:off x="3339631"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dirty="0">
              <a:solidFill>
                <a:srgbClr val="00AAC6"/>
              </a:solidFill>
              <a:latin typeface="Oswald" panose="02000506000000020004" pitchFamily="2" charset="0"/>
            </a:endParaRPr>
          </a:p>
        </p:txBody>
      </p:sp>
      <p:sp>
        <p:nvSpPr>
          <p:cNvPr id="10" name="Rectangle 9">
            <a:extLst>
              <a:ext uri="{FF2B5EF4-FFF2-40B4-BE49-F238E27FC236}">
                <a16:creationId xmlns:a16="http://schemas.microsoft.com/office/drawing/2014/main" id="{A48C65B5-678F-7D13-5EE6-B00B6505888B}"/>
              </a:ext>
              <a:ext uri="{C183D7F6-B498-43B3-948B-1728B52AA6E4}">
                <adec:decorative xmlns:adec="http://schemas.microsoft.com/office/drawing/2017/decorative" val="1"/>
              </a:ext>
            </a:extLst>
          </p:cNvPr>
          <p:cNvSpPr/>
          <p:nvPr/>
        </p:nvSpPr>
        <p:spPr>
          <a:xfrm>
            <a:off x="4183943" y="1603"/>
            <a:ext cx="4103458"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dirty="0">
              <a:solidFill>
                <a:srgbClr val="00AAC6"/>
              </a:solidFill>
              <a:latin typeface="Oswald" panose="02000506000000020004" pitchFamily="2" charset="0"/>
            </a:endParaRPr>
          </a:p>
        </p:txBody>
      </p:sp>
      <p:sp>
        <p:nvSpPr>
          <p:cNvPr id="11" name="Title 6">
            <a:extLst>
              <a:ext uri="{FF2B5EF4-FFF2-40B4-BE49-F238E27FC236}">
                <a16:creationId xmlns:a16="http://schemas.microsoft.com/office/drawing/2014/main" id="{50CD5BB9-85C0-503E-D75A-75E2007DFA8B}"/>
              </a:ext>
            </a:extLst>
          </p:cNvPr>
          <p:cNvSpPr txBox="1">
            <a:spLocks/>
          </p:cNvSpPr>
          <p:nvPr/>
        </p:nvSpPr>
        <p:spPr>
          <a:xfrm>
            <a:off x="842925" y="365761"/>
            <a:ext cx="5213135" cy="1383071"/>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250" dirty="0">
                <a:solidFill>
                  <a:srgbClr val="4F2883"/>
                </a:solidFill>
                <a:latin typeface="Neue Haas Grotesk Text Pro" panose="020B0504020202020204" pitchFamily="34" charset="77"/>
                <a:cs typeface="Arial"/>
              </a:rPr>
              <a:t>Save on everyday commuting costs</a:t>
            </a:r>
            <a:endParaRPr lang="en-US" sz="4250" dirty="0">
              <a:latin typeface="Neue Haas Grotesk Text Pro" panose="020B0504020202020204" pitchFamily="34" charset="77"/>
              <a:cs typeface="Arial"/>
            </a:endParaRPr>
          </a:p>
        </p:txBody>
      </p:sp>
      <p:sp>
        <p:nvSpPr>
          <p:cNvPr id="12" name="Content Placeholder 7">
            <a:extLst>
              <a:ext uri="{FF2B5EF4-FFF2-40B4-BE49-F238E27FC236}">
                <a16:creationId xmlns:a16="http://schemas.microsoft.com/office/drawing/2014/main" id="{65AAFE85-7949-D1EB-19F3-FDADFF60924E}"/>
              </a:ext>
            </a:extLst>
          </p:cNvPr>
          <p:cNvSpPr txBox="1">
            <a:spLocks/>
          </p:cNvSpPr>
          <p:nvPr/>
        </p:nvSpPr>
        <p:spPr>
          <a:xfrm>
            <a:off x="842923" y="6581019"/>
            <a:ext cx="4066245" cy="123111"/>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endParaRPr lang="en-US" sz="800" dirty="0">
              <a:solidFill>
                <a:schemeClr val="tx1">
                  <a:lumMod val="75000"/>
                  <a:lumOff val="25000"/>
                </a:schemeClr>
              </a:solidFill>
              <a:latin typeface="Arial"/>
              <a:cs typeface="Arial"/>
            </a:endParaRPr>
          </a:p>
        </p:txBody>
      </p:sp>
      <p:sp>
        <p:nvSpPr>
          <p:cNvPr id="13" name="Text Placeholder 8">
            <a:extLst>
              <a:ext uri="{FF2B5EF4-FFF2-40B4-BE49-F238E27FC236}">
                <a16:creationId xmlns:a16="http://schemas.microsoft.com/office/drawing/2014/main" id="{FDC4CD00-A2EF-AC90-A641-CD62132C93B9}"/>
              </a:ext>
            </a:extLst>
          </p:cNvPr>
          <p:cNvSpPr txBox="1">
            <a:spLocks/>
          </p:cNvSpPr>
          <p:nvPr/>
        </p:nvSpPr>
        <p:spPr>
          <a:xfrm>
            <a:off x="1509118" y="2429027"/>
            <a:ext cx="4428533" cy="2467913"/>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9525" indent="0" defTabSz="609570">
              <a:spcAft>
                <a:spcPts val="2000"/>
              </a:spcAft>
              <a:buClr>
                <a:schemeClr val="accent1"/>
              </a:buClr>
              <a:buNone/>
              <a:defRPr/>
            </a:pPr>
            <a:r>
              <a:rPr lang="en-US" sz="2200" dirty="0">
                <a:solidFill>
                  <a:srgbClr val="2A2C2C"/>
                </a:solidFill>
                <a:latin typeface="Neue Haas Grotesk Text Pro" panose="020B0504020202020204" pitchFamily="34" charset="77"/>
                <a:ea typeface="Verdana"/>
                <a:cs typeface="Arial"/>
              </a:rPr>
              <a:t>No ‘use-it-or-lose-it,’ commuter funds never expire</a:t>
            </a:r>
          </a:p>
          <a:p>
            <a:pPr marL="9525" indent="0" defTabSz="609570">
              <a:spcAft>
                <a:spcPts val="2000"/>
              </a:spcAft>
              <a:buClr>
                <a:schemeClr val="accent1"/>
              </a:buClr>
              <a:buNone/>
              <a:defRPr/>
            </a:pPr>
            <a:r>
              <a:rPr lang="en-US" sz="2200" dirty="0">
                <a:solidFill>
                  <a:srgbClr val="2A2C2C"/>
                </a:solidFill>
                <a:latin typeface="Neue Haas Grotesk Text Pro" panose="020B0504020202020204" pitchFamily="34" charset="77"/>
                <a:ea typeface="Verdana"/>
                <a:cs typeface="Arial"/>
              </a:rPr>
              <a:t>Activate at any time; no need to wait for enrollment season</a:t>
            </a:r>
            <a:endParaRPr lang="en-US" sz="2200" dirty="0">
              <a:solidFill>
                <a:srgbClr val="2A2C2C"/>
              </a:solidFill>
              <a:latin typeface="Neue Haas Grotesk Text Pro" panose="020B0504020202020204" pitchFamily="34" charset="77"/>
            </a:endParaRPr>
          </a:p>
          <a:p>
            <a:pPr marL="9525" indent="0" defTabSz="609570">
              <a:spcAft>
                <a:spcPts val="2000"/>
              </a:spcAft>
              <a:buClr>
                <a:schemeClr val="accent1"/>
              </a:buClr>
              <a:buNone/>
              <a:defRPr/>
            </a:pPr>
            <a:r>
              <a:rPr lang="en-US" sz="2200" dirty="0">
                <a:solidFill>
                  <a:srgbClr val="2A2C2C"/>
                </a:solidFill>
                <a:latin typeface="Neue Haas Grotesk Text Pro" panose="020B0504020202020204" pitchFamily="34" charset="77"/>
                <a:ea typeface="Verdana"/>
                <a:cs typeface="Arial"/>
              </a:rPr>
              <a:t>Pause, change, or update your benefits any time</a:t>
            </a:r>
            <a:endParaRPr lang="en-US" sz="2200" b="1" dirty="0">
              <a:solidFill>
                <a:srgbClr val="3C3C3C"/>
              </a:solidFill>
              <a:latin typeface="Neue Haas Grotesk Text Pro" panose="020B0504020202020204" pitchFamily="34" charset="77"/>
              <a:cs typeface="Arial"/>
            </a:endParaRPr>
          </a:p>
        </p:txBody>
      </p:sp>
      <p:sp>
        <p:nvSpPr>
          <p:cNvPr id="14" name="Content Placeholder 7">
            <a:extLst>
              <a:ext uri="{FF2B5EF4-FFF2-40B4-BE49-F238E27FC236}">
                <a16:creationId xmlns:a16="http://schemas.microsoft.com/office/drawing/2014/main" id="{81B184B6-D43B-7F70-5711-248062AB5ABC}"/>
              </a:ext>
            </a:extLst>
          </p:cNvPr>
          <p:cNvSpPr txBox="1">
            <a:spLocks/>
          </p:cNvSpPr>
          <p:nvPr/>
        </p:nvSpPr>
        <p:spPr>
          <a:xfrm>
            <a:off x="842923" y="6280937"/>
            <a:ext cx="4066245" cy="469359"/>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r>
              <a:rPr lang="en-US" sz="800" dirty="0">
                <a:solidFill>
                  <a:schemeClr val="tx1">
                    <a:lumMod val="75000"/>
                    <a:lumOff val="25000"/>
                  </a:schemeClr>
                </a:solidFill>
                <a:latin typeface="Neue Haas Grotesk Text Pro" panose="020B0504020202020204" pitchFamily="34" charset="77"/>
                <a:cs typeface="Arial"/>
              </a:rPr>
              <a:t>Conditions apply. Member must remain employed with organization that continues to sponsor commuter benefit. </a:t>
            </a:r>
            <a:endParaRPr lang="en-US" dirty="0">
              <a:latin typeface="Neue Haas Grotesk Text Pro" panose="020B0504020202020204" pitchFamily="34" charset="77"/>
            </a:endParaRPr>
          </a:p>
          <a:p>
            <a:pPr defTabSz="609570">
              <a:lnSpc>
                <a:spcPct val="100000"/>
              </a:lnSpc>
              <a:spcAft>
                <a:spcPts val="267"/>
              </a:spcAft>
              <a:defRPr/>
            </a:pPr>
            <a:br>
              <a:rPr lang="en-US" dirty="0">
                <a:latin typeface="Neue Haas Grotesk Text Pro" panose="020B0504020202020204" pitchFamily="34" charset="77"/>
              </a:rPr>
            </a:br>
            <a:endParaRPr lang="en-US" dirty="0">
              <a:latin typeface="Neue Haas Grotesk Text Pro" panose="020B0504020202020204" pitchFamily="34" charset="77"/>
            </a:endParaRPr>
          </a:p>
        </p:txBody>
      </p:sp>
      <p:pic>
        <p:nvPicPr>
          <p:cNvPr id="15" name="Graphic 14">
            <a:extLst>
              <a:ext uri="{FF2B5EF4-FFF2-40B4-BE49-F238E27FC236}">
                <a16:creationId xmlns:a16="http://schemas.microsoft.com/office/drawing/2014/main" id="{C2021E05-28A9-5F2E-9437-7CF46DFE14E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42923" y="2495527"/>
            <a:ext cx="480270" cy="480270"/>
          </a:xfrm>
          <a:prstGeom prst="rect">
            <a:avLst/>
          </a:prstGeom>
        </p:spPr>
      </p:pic>
      <p:pic>
        <p:nvPicPr>
          <p:cNvPr id="17" name="Graphic 16">
            <a:extLst>
              <a:ext uri="{FF2B5EF4-FFF2-40B4-BE49-F238E27FC236}">
                <a16:creationId xmlns:a16="http://schemas.microsoft.com/office/drawing/2014/main" id="{2AE82A3A-2BC1-AEF6-9867-AD63A9AF5CB7}"/>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13946" y="4731313"/>
            <a:ext cx="480270" cy="480270"/>
          </a:xfrm>
          <a:prstGeom prst="rect">
            <a:avLst/>
          </a:prstGeom>
        </p:spPr>
      </p:pic>
      <p:pic>
        <p:nvPicPr>
          <p:cNvPr id="20" name="Graphic 19">
            <a:extLst>
              <a:ext uri="{FF2B5EF4-FFF2-40B4-BE49-F238E27FC236}">
                <a16:creationId xmlns:a16="http://schemas.microsoft.com/office/drawing/2014/main" id="{8DF42C1E-E61D-546B-757E-741945BCB46B}"/>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42923" y="3610473"/>
            <a:ext cx="480271" cy="480271"/>
          </a:xfrm>
          <a:prstGeom prst="rect">
            <a:avLst/>
          </a:prstGeom>
        </p:spPr>
      </p:pic>
    </p:spTree>
    <p:extLst>
      <p:ext uri="{BB962C8B-B14F-4D97-AF65-F5344CB8AC3E}">
        <p14:creationId xmlns:p14="http://schemas.microsoft.com/office/powerpoint/2010/main" val="173503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477FCC0-3B92-82BE-7980-7250137F1988}"/>
              </a:ext>
            </a:extLst>
          </p:cNvPr>
          <p:cNvSpPr>
            <a:spLocks noGrp="1"/>
          </p:cNvSpPr>
          <p:nvPr>
            <p:ph type="title"/>
          </p:nvPr>
        </p:nvSpPr>
        <p:spPr>
          <a:xfrm>
            <a:off x="853442" y="365761"/>
            <a:ext cx="10836993" cy="676083"/>
          </a:xfrm>
        </p:spPr>
        <p:txBody>
          <a:bodyPr/>
          <a:lstStyle/>
          <a:p>
            <a:r>
              <a:rPr lang="en-US" sz="4250" dirty="0">
                <a:solidFill>
                  <a:srgbClr val="4F2883"/>
                </a:solidFill>
                <a:latin typeface="Neue Haas Grotesk Text Pro"/>
              </a:rPr>
              <a:t>Tax-free contributions </a:t>
            </a:r>
            <a:endParaRPr lang="en-US" sz="4250" dirty="0"/>
          </a:p>
        </p:txBody>
      </p:sp>
      <p:sp>
        <p:nvSpPr>
          <p:cNvPr id="22" name="TextBox 21">
            <a:extLst>
              <a:ext uri="{FF2B5EF4-FFF2-40B4-BE49-F238E27FC236}">
                <a16:creationId xmlns:a16="http://schemas.microsoft.com/office/drawing/2014/main" id="{C93FE868-E7CE-1724-D94E-9E6D7A2BE8D7}"/>
              </a:ext>
            </a:extLst>
          </p:cNvPr>
          <p:cNvSpPr txBox="1"/>
          <p:nvPr/>
        </p:nvSpPr>
        <p:spPr>
          <a:xfrm>
            <a:off x="4949692" y="1174364"/>
            <a:ext cx="1683024" cy="966740"/>
          </a:xfrm>
          <a:prstGeom prst="rect">
            <a:avLst/>
          </a:prstGeom>
          <a:noFill/>
        </p:spPr>
        <p:txBody>
          <a:bodyPr wrap="square" rtlCol="0">
            <a:spAutoFit/>
          </a:bodyPr>
          <a:lstStyle/>
          <a:p>
            <a:pPr algn="ctr">
              <a:lnSpc>
                <a:spcPct val="130000"/>
              </a:lnSpc>
              <a:spcAft>
                <a:spcPts val="600"/>
              </a:spcAft>
            </a:pPr>
            <a:r>
              <a:rPr lang="en-US" sz="4800" b="1" dirty="0">
                <a:solidFill>
                  <a:srgbClr val="2A2C2C"/>
                </a:solidFill>
                <a:latin typeface="Libre Baskerville" panose="02000000000000000000" pitchFamily="2" charset="0"/>
              </a:rPr>
              <a:t>$50</a:t>
            </a:r>
          </a:p>
        </p:txBody>
      </p:sp>
      <p:sp>
        <p:nvSpPr>
          <p:cNvPr id="23" name="TextBox 22">
            <a:extLst>
              <a:ext uri="{FF2B5EF4-FFF2-40B4-BE49-F238E27FC236}">
                <a16:creationId xmlns:a16="http://schemas.microsoft.com/office/drawing/2014/main" id="{85F86427-BF88-F6E2-0B8F-F331C674B867}"/>
              </a:ext>
            </a:extLst>
          </p:cNvPr>
          <p:cNvSpPr txBox="1"/>
          <p:nvPr/>
        </p:nvSpPr>
        <p:spPr>
          <a:xfrm>
            <a:off x="5042456" y="2014239"/>
            <a:ext cx="2358887" cy="38170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earned income</a:t>
            </a:r>
          </a:p>
        </p:txBody>
      </p:sp>
      <p:sp>
        <p:nvSpPr>
          <p:cNvPr id="27" name="Rectangle 26">
            <a:extLst>
              <a:ext uri="{FF2B5EF4-FFF2-40B4-BE49-F238E27FC236}">
                <a16:creationId xmlns:a16="http://schemas.microsoft.com/office/drawing/2014/main" id="{BD49E106-ADD2-A3E2-7AC9-F411C8D1386A}"/>
              </a:ext>
            </a:extLst>
          </p:cNvPr>
          <p:cNvSpPr/>
          <p:nvPr/>
        </p:nvSpPr>
        <p:spPr>
          <a:xfrm>
            <a:off x="7313026" y="2718329"/>
            <a:ext cx="3380604" cy="3513951"/>
          </a:xfrm>
          <a:prstGeom prst="rect">
            <a:avLst/>
          </a:prstGeom>
          <a:solidFill>
            <a:schemeClr val="bg1"/>
          </a:solidFill>
          <a:ln w="3175">
            <a:solidFill>
              <a:schemeClr val="bg2">
                <a:alpha val="49789"/>
              </a:schemeClr>
            </a:solidFill>
          </a:ln>
          <a:effectLst>
            <a:outerShdw blurRad="76945"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28" name="TextBox 27">
            <a:extLst>
              <a:ext uri="{FF2B5EF4-FFF2-40B4-BE49-F238E27FC236}">
                <a16:creationId xmlns:a16="http://schemas.microsoft.com/office/drawing/2014/main" id="{C8262F69-0410-05CC-7B81-04B07866664E}"/>
              </a:ext>
            </a:extLst>
          </p:cNvPr>
          <p:cNvSpPr txBox="1"/>
          <p:nvPr/>
        </p:nvSpPr>
        <p:spPr>
          <a:xfrm>
            <a:off x="7273920" y="4672232"/>
            <a:ext cx="3458816" cy="965170"/>
          </a:xfrm>
          <a:prstGeom prst="rect">
            <a:avLst/>
          </a:prstGeom>
          <a:noFill/>
        </p:spPr>
        <p:txBody>
          <a:bodyPr wrap="square" rtlCol="0" anchor="ctr" anchorCtr="0">
            <a:noAutofit/>
          </a:bodyPr>
          <a:lstStyle/>
          <a:p>
            <a:pPr algn="ctr">
              <a:lnSpc>
                <a:spcPct val="130000"/>
              </a:lnSpc>
              <a:spcAft>
                <a:spcPts val="600"/>
              </a:spcAft>
            </a:pPr>
            <a:r>
              <a:rPr lang="en-US" sz="6000" b="1" dirty="0">
                <a:latin typeface="Libre Baskerville" panose="02000000000000000000" pitchFamily="2" charset="0"/>
              </a:rPr>
              <a:t>$40</a:t>
            </a:r>
          </a:p>
        </p:txBody>
      </p:sp>
      <p:sp>
        <p:nvSpPr>
          <p:cNvPr id="29" name="TextBox 28">
            <a:extLst>
              <a:ext uri="{FF2B5EF4-FFF2-40B4-BE49-F238E27FC236}">
                <a16:creationId xmlns:a16="http://schemas.microsoft.com/office/drawing/2014/main" id="{3304E578-9C57-F773-F418-5C98EC49F65D}"/>
              </a:ext>
            </a:extLst>
          </p:cNvPr>
          <p:cNvSpPr txBox="1"/>
          <p:nvPr/>
        </p:nvSpPr>
        <p:spPr>
          <a:xfrm>
            <a:off x="7823885" y="5608551"/>
            <a:ext cx="2358887" cy="381708"/>
          </a:xfrm>
          <a:prstGeom prst="rect">
            <a:avLst/>
          </a:prstGeom>
          <a:noFill/>
        </p:spPr>
        <p:txBody>
          <a:bodyPr wrap="square" lIns="91440" tIns="45720" rIns="91440" bIns="45720" rtlCol="0" anchor="t">
            <a:spAutoFit/>
          </a:bodyPr>
          <a:lstStyle/>
          <a:p>
            <a:pPr algn="ctr">
              <a:lnSpc>
                <a:spcPct val="130000"/>
              </a:lnSpc>
              <a:spcAft>
                <a:spcPts val="600"/>
              </a:spcAft>
            </a:pPr>
            <a:r>
              <a:rPr lang="en-US" sz="1600">
                <a:latin typeface="Neue Haas Grotesk Text Pro"/>
              </a:rPr>
              <a:t>Spending power</a:t>
            </a:r>
          </a:p>
        </p:txBody>
      </p:sp>
      <p:sp>
        <p:nvSpPr>
          <p:cNvPr id="30" name="TextBox 29">
            <a:extLst>
              <a:ext uri="{FF2B5EF4-FFF2-40B4-BE49-F238E27FC236}">
                <a16:creationId xmlns:a16="http://schemas.microsoft.com/office/drawing/2014/main" id="{D1A832CA-E13B-FB38-9B3E-13FBC1444A27}"/>
              </a:ext>
            </a:extLst>
          </p:cNvPr>
          <p:cNvSpPr txBox="1"/>
          <p:nvPr/>
        </p:nvSpPr>
        <p:spPr>
          <a:xfrm>
            <a:off x="7823885" y="4300657"/>
            <a:ext cx="2358887" cy="381708"/>
          </a:xfrm>
          <a:prstGeom prst="rect">
            <a:avLst/>
          </a:prstGeom>
          <a:noFill/>
        </p:spPr>
        <p:txBody>
          <a:bodyPr wrap="square" rtlCol="0">
            <a:spAutoFit/>
          </a:bodyPr>
          <a:lstStyle/>
          <a:p>
            <a:pPr algn="ctr">
              <a:lnSpc>
                <a:spcPct val="130000"/>
              </a:lnSpc>
              <a:spcAft>
                <a:spcPts val="600"/>
              </a:spcAft>
            </a:pPr>
            <a:r>
              <a:rPr lang="en-US" sz="1600" dirty="0">
                <a:latin typeface="Neue Haas Grotesk Text Pro" panose="020B0504020202020204" pitchFamily="34" charset="77"/>
              </a:rPr>
              <a:t>$10 to Uncle Sam</a:t>
            </a:r>
          </a:p>
        </p:txBody>
      </p:sp>
      <p:sp>
        <p:nvSpPr>
          <p:cNvPr id="31" name="TextBox 30">
            <a:extLst>
              <a:ext uri="{FF2B5EF4-FFF2-40B4-BE49-F238E27FC236}">
                <a16:creationId xmlns:a16="http://schemas.microsoft.com/office/drawing/2014/main" id="{54E19005-E1E1-4329-4B65-F1FF4EE032B2}"/>
              </a:ext>
            </a:extLst>
          </p:cNvPr>
          <p:cNvSpPr txBox="1"/>
          <p:nvPr/>
        </p:nvSpPr>
        <p:spPr>
          <a:xfrm>
            <a:off x="7273920" y="3795961"/>
            <a:ext cx="3458816" cy="602409"/>
          </a:xfrm>
          <a:prstGeom prst="rect">
            <a:avLst/>
          </a:prstGeom>
          <a:noFill/>
        </p:spPr>
        <p:txBody>
          <a:bodyPr wrap="square" rtlCol="0">
            <a:spAutoFit/>
          </a:bodyPr>
          <a:lstStyle/>
          <a:p>
            <a:pPr algn="ctr">
              <a:lnSpc>
                <a:spcPct val="130000"/>
              </a:lnSpc>
              <a:spcAft>
                <a:spcPts val="600"/>
              </a:spcAft>
            </a:pPr>
            <a:r>
              <a:rPr lang="en-US" sz="2800" b="1" dirty="0">
                <a:latin typeface="Neue Haas Grotesk Text Pro" panose="020B0504020202020204" pitchFamily="34" charset="77"/>
              </a:rPr>
              <a:t>Taxed</a:t>
            </a:r>
          </a:p>
        </p:txBody>
      </p:sp>
      <p:sp>
        <p:nvSpPr>
          <p:cNvPr id="34" name="TextBox 33">
            <a:extLst>
              <a:ext uri="{FF2B5EF4-FFF2-40B4-BE49-F238E27FC236}">
                <a16:creationId xmlns:a16="http://schemas.microsoft.com/office/drawing/2014/main" id="{1FF9EBC0-16D0-DB05-93AB-F769871E3F09}"/>
              </a:ext>
            </a:extLst>
          </p:cNvPr>
          <p:cNvSpPr txBox="1"/>
          <p:nvPr/>
        </p:nvSpPr>
        <p:spPr>
          <a:xfrm>
            <a:off x="7273920" y="3460898"/>
            <a:ext cx="3458816" cy="456663"/>
          </a:xfrm>
          <a:prstGeom prst="rect">
            <a:avLst/>
          </a:prstGeom>
          <a:noFill/>
        </p:spPr>
        <p:txBody>
          <a:bodyPr wrap="square" rtlCol="0">
            <a:spAutoFit/>
          </a:bodyPr>
          <a:lstStyle/>
          <a:p>
            <a:pPr algn="ctr">
              <a:lnSpc>
                <a:spcPct val="130000"/>
              </a:lnSpc>
              <a:spcAft>
                <a:spcPts val="600"/>
              </a:spcAft>
            </a:pPr>
            <a:r>
              <a:rPr lang="en-US" sz="2000" dirty="0">
                <a:latin typeface="Neue Haas Grotesk Text Pro" panose="020B0504020202020204" pitchFamily="34" charset="77"/>
              </a:rPr>
              <a:t>Without Commuter</a:t>
            </a:r>
          </a:p>
        </p:txBody>
      </p:sp>
      <p:sp>
        <p:nvSpPr>
          <p:cNvPr id="35" name="Rectangle 34">
            <a:extLst>
              <a:ext uri="{FF2B5EF4-FFF2-40B4-BE49-F238E27FC236}">
                <a16:creationId xmlns:a16="http://schemas.microsoft.com/office/drawing/2014/main" id="{B6946E90-FC26-4242-1185-7E7ABE958D06}"/>
              </a:ext>
            </a:extLst>
          </p:cNvPr>
          <p:cNvSpPr/>
          <p:nvPr/>
        </p:nvSpPr>
        <p:spPr>
          <a:xfrm>
            <a:off x="1617286" y="2718330"/>
            <a:ext cx="3380604" cy="3513951"/>
          </a:xfrm>
          <a:prstGeom prst="rect">
            <a:avLst/>
          </a:prstGeom>
          <a:solidFill>
            <a:schemeClr val="accent6">
              <a:lumMod val="20000"/>
              <a:lumOff val="80000"/>
            </a:schemeClr>
          </a:solidFill>
          <a:ln w="3175">
            <a:solidFill>
              <a:schemeClr val="accent6">
                <a:alpha val="49789"/>
              </a:schemeClr>
            </a:solidFill>
          </a:ln>
          <a:effectLst>
            <a:outerShdw blurRad="762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36" name="TextBox 35">
            <a:extLst>
              <a:ext uri="{FF2B5EF4-FFF2-40B4-BE49-F238E27FC236}">
                <a16:creationId xmlns:a16="http://schemas.microsoft.com/office/drawing/2014/main" id="{D3FB246F-732E-CC28-4E41-95024B84D360}"/>
              </a:ext>
            </a:extLst>
          </p:cNvPr>
          <p:cNvSpPr txBox="1"/>
          <p:nvPr/>
        </p:nvSpPr>
        <p:spPr>
          <a:xfrm>
            <a:off x="1731986" y="4553738"/>
            <a:ext cx="3151205" cy="1193596"/>
          </a:xfrm>
          <a:prstGeom prst="rect">
            <a:avLst/>
          </a:prstGeom>
          <a:noFill/>
        </p:spPr>
        <p:txBody>
          <a:bodyPr wrap="square" rtlCol="0">
            <a:spAutoFit/>
          </a:bodyPr>
          <a:lstStyle/>
          <a:p>
            <a:pPr algn="ctr">
              <a:lnSpc>
                <a:spcPct val="130000"/>
              </a:lnSpc>
              <a:spcAft>
                <a:spcPts val="600"/>
              </a:spcAft>
            </a:pPr>
            <a:r>
              <a:rPr lang="en-US" sz="6000" b="1" dirty="0">
                <a:solidFill>
                  <a:srgbClr val="2A2C2C"/>
                </a:solidFill>
                <a:latin typeface="Libre Baskerville" panose="02000000000000000000" pitchFamily="2" charset="0"/>
              </a:rPr>
              <a:t>$50</a:t>
            </a:r>
          </a:p>
        </p:txBody>
      </p:sp>
      <p:sp>
        <p:nvSpPr>
          <p:cNvPr id="37" name="TextBox 36">
            <a:extLst>
              <a:ext uri="{FF2B5EF4-FFF2-40B4-BE49-F238E27FC236}">
                <a16:creationId xmlns:a16="http://schemas.microsoft.com/office/drawing/2014/main" id="{E13C7F9E-7BDC-EAF3-8C18-4B4310518E7D}"/>
              </a:ext>
            </a:extLst>
          </p:cNvPr>
          <p:cNvSpPr txBox="1"/>
          <p:nvPr/>
        </p:nvSpPr>
        <p:spPr>
          <a:xfrm>
            <a:off x="2233039" y="5631345"/>
            <a:ext cx="2149099" cy="358914"/>
          </a:xfrm>
          <a:prstGeom prst="rect">
            <a:avLst/>
          </a:prstGeom>
          <a:noFill/>
        </p:spPr>
        <p:txBody>
          <a:bodyPr wrap="square" rtlCol="0">
            <a:spAutoFit/>
          </a:bodyPr>
          <a:lstStyle/>
          <a:p>
            <a:pPr algn="ctr">
              <a:lnSpc>
                <a:spcPct val="130000"/>
              </a:lnSpc>
              <a:spcAft>
                <a:spcPts val="600"/>
              </a:spcAft>
            </a:pPr>
            <a:r>
              <a:rPr lang="en-US" sz="1600" dirty="0">
                <a:solidFill>
                  <a:srgbClr val="2A2C2C"/>
                </a:solidFill>
                <a:latin typeface="Neue Haas Grotesk Text Pro" panose="020B0504020202020204" pitchFamily="34" charset="77"/>
              </a:rPr>
              <a:t>Spending power</a:t>
            </a:r>
          </a:p>
        </p:txBody>
      </p:sp>
      <p:sp>
        <p:nvSpPr>
          <p:cNvPr id="38" name="TextBox 37">
            <a:extLst>
              <a:ext uri="{FF2B5EF4-FFF2-40B4-BE49-F238E27FC236}">
                <a16:creationId xmlns:a16="http://schemas.microsoft.com/office/drawing/2014/main" id="{9DD2CD75-F3BB-8819-94D1-5D16A0DAD983}"/>
              </a:ext>
            </a:extLst>
          </p:cNvPr>
          <p:cNvSpPr txBox="1"/>
          <p:nvPr/>
        </p:nvSpPr>
        <p:spPr>
          <a:xfrm>
            <a:off x="2233039" y="4295849"/>
            <a:ext cx="2149099" cy="386516"/>
          </a:xfrm>
          <a:prstGeom prst="rect">
            <a:avLst/>
          </a:prstGeom>
          <a:noFill/>
        </p:spPr>
        <p:txBody>
          <a:bodyPr wrap="square" rtlCol="0">
            <a:spAutoFit/>
          </a:bodyPr>
          <a:lstStyle/>
          <a:p>
            <a:pPr algn="ctr">
              <a:lnSpc>
                <a:spcPct val="130000"/>
              </a:lnSpc>
              <a:spcAft>
                <a:spcPts val="600"/>
              </a:spcAft>
            </a:pPr>
            <a:r>
              <a:rPr lang="en-US" sz="1600" dirty="0">
                <a:solidFill>
                  <a:srgbClr val="2A2C2C"/>
                </a:solidFill>
                <a:latin typeface="Neue Haas Grotesk Text Pro" panose="020B0504020202020204" pitchFamily="34" charset="77"/>
              </a:rPr>
              <a:t>Keep your money</a:t>
            </a:r>
          </a:p>
        </p:txBody>
      </p:sp>
      <p:sp>
        <p:nvSpPr>
          <p:cNvPr id="39" name="TextBox 38">
            <a:extLst>
              <a:ext uri="{FF2B5EF4-FFF2-40B4-BE49-F238E27FC236}">
                <a16:creationId xmlns:a16="http://schemas.microsoft.com/office/drawing/2014/main" id="{04740996-3D00-9DDA-65D8-3554AC9C23AE}"/>
              </a:ext>
            </a:extLst>
          </p:cNvPr>
          <p:cNvSpPr txBox="1"/>
          <p:nvPr/>
        </p:nvSpPr>
        <p:spPr>
          <a:xfrm>
            <a:off x="1731986" y="3795961"/>
            <a:ext cx="3151205" cy="602409"/>
          </a:xfrm>
          <a:prstGeom prst="rect">
            <a:avLst/>
          </a:prstGeom>
          <a:noFill/>
        </p:spPr>
        <p:txBody>
          <a:bodyPr wrap="square" rtlCol="0">
            <a:spAutoFit/>
          </a:bodyPr>
          <a:lstStyle/>
          <a:p>
            <a:pPr algn="ctr">
              <a:lnSpc>
                <a:spcPct val="130000"/>
              </a:lnSpc>
              <a:spcAft>
                <a:spcPts val="600"/>
              </a:spcAft>
            </a:pPr>
            <a:r>
              <a:rPr lang="en-US" sz="2800" b="1" dirty="0">
                <a:solidFill>
                  <a:schemeClr val="tx2"/>
                </a:solidFill>
                <a:latin typeface="Neue Haas Grotesk Text Pro" panose="020B0504020202020204" pitchFamily="34" charset="77"/>
              </a:rPr>
              <a:t>Not taxed</a:t>
            </a:r>
          </a:p>
        </p:txBody>
      </p:sp>
      <p:sp>
        <p:nvSpPr>
          <p:cNvPr id="40" name="TextBox 39">
            <a:extLst>
              <a:ext uri="{FF2B5EF4-FFF2-40B4-BE49-F238E27FC236}">
                <a16:creationId xmlns:a16="http://schemas.microsoft.com/office/drawing/2014/main" id="{6CBC4B00-5734-BEBF-A4D5-AACAB6A85805}"/>
              </a:ext>
            </a:extLst>
          </p:cNvPr>
          <p:cNvSpPr txBox="1"/>
          <p:nvPr/>
        </p:nvSpPr>
        <p:spPr>
          <a:xfrm>
            <a:off x="1731986" y="3460898"/>
            <a:ext cx="3151205" cy="456663"/>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Commuter</a:t>
            </a:r>
          </a:p>
        </p:txBody>
      </p:sp>
      <p:sp>
        <p:nvSpPr>
          <p:cNvPr id="41" name="Freeform 40">
            <a:extLst>
              <a:ext uri="{FF2B5EF4-FFF2-40B4-BE49-F238E27FC236}">
                <a16:creationId xmlns:a16="http://schemas.microsoft.com/office/drawing/2014/main" id="{FA9D24D8-8152-372F-7C95-B674B895C964}"/>
              </a:ext>
            </a:extLst>
          </p:cNvPr>
          <p:cNvSpPr/>
          <p:nvPr/>
        </p:nvSpPr>
        <p:spPr>
          <a:xfrm>
            <a:off x="3273287"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A23C0427-52E1-9244-AE11-08C5663FF191}"/>
              </a:ext>
            </a:extLst>
          </p:cNvPr>
          <p:cNvSpPr/>
          <p:nvPr/>
        </p:nvSpPr>
        <p:spPr>
          <a:xfrm flipH="1">
            <a:off x="7572316"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E4048EB-A68B-7689-4E70-D58FBACF8F03}"/>
              </a:ext>
            </a:extLst>
          </p:cNvPr>
          <p:cNvSpPr txBox="1"/>
          <p:nvPr/>
        </p:nvSpPr>
        <p:spPr>
          <a:xfrm>
            <a:off x="1365328" y="6505170"/>
            <a:ext cx="10086975" cy="246221"/>
          </a:xfrm>
          <a:prstGeom prst="rect">
            <a:avLst/>
          </a:prstGeom>
          <a:noFill/>
        </p:spPr>
        <p:txBody>
          <a:bodyPr wrap="square">
            <a:spAutoFit/>
          </a:bodyPr>
          <a:lstStyle/>
          <a:p>
            <a:r>
              <a:rPr lang="en-US" sz="1000" b="0" i="0" u="none" strike="noStrike" dirty="0">
                <a:solidFill>
                  <a:srgbClr val="2A2C2C"/>
                </a:solidFill>
                <a:effectLst/>
                <a:latin typeface="Arial" panose="020B0604020202020204" pitchFamily="34" charset="0"/>
              </a:rPr>
              <a:t>Estimated savings are based on an assumed combined federal and state income tax bracket of 20%. Actual savings will depend on your taxable income and tax status.</a:t>
            </a:r>
            <a:endParaRPr lang="en-US" sz="1000" dirty="0"/>
          </a:p>
        </p:txBody>
      </p:sp>
      <p:pic>
        <p:nvPicPr>
          <p:cNvPr id="44" name="Graphic 43">
            <a:extLst>
              <a:ext uri="{FF2B5EF4-FFF2-40B4-BE49-F238E27FC236}">
                <a16:creationId xmlns:a16="http://schemas.microsoft.com/office/drawing/2014/main" id="{A2D96D9D-EE8E-9D4E-6A6C-DD8DBE79504F}"/>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563943" y="1358830"/>
            <a:ext cx="666053" cy="666053"/>
          </a:xfrm>
          <a:prstGeom prst="rect">
            <a:avLst/>
          </a:prstGeom>
        </p:spPr>
      </p:pic>
      <p:pic>
        <p:nvPicPr>
          <p:cNvPr id="45" name="Graphic 44">
            <a:extLst>
              <a:ext uri="{FF2B5EF4-FFF2-40B4-BE49-F238E27FC236}">
                <a16:creationId xmlns:a16="http://schemas.microsoft.com/office/drawing/2014/main" id="{373EC13F-8F88-F757-B6B1-C596128B1B62}"/>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728344" y="2981859"/>
            <a:ext cx="479038" cy="479038"/>
          </a:xfrm>
          <a:prstGeom prst="rect">
            <a:avLst/>
          </a:prstGeom>
        </p:spPr>
      </p:pic>
      <p:pic>
        <p:nvPicPr>
          <p:cNvPr id="46" name="Graphic 45">
            <a:extLst>
              <a:ext uri="{FF2B5EF4-FFF2-40B4-BE49-F238E27FC236}">
                <a16:creationId xmlns:a16="http://schemas.microsoft.com/office/drawing/2014/main" id="{4FB9DB54-FA89-6049-48EB-80A5CE4E349F}"/>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3019287" y="2963973"/>
            <a:ext cx="508000" cy="508000"/>
          </a:xfrm>
          <a:prstGeom prst="rect">
            <a:avLst/>
          </a:prstGeom>
        </p:spPr>
      </p:pic>
    </p:spTree>
    <p:extLst>
      <p:ext uri="{BB962C8B-B14F-4D97-AF65-F5344CB8AC3E}">
        <p14:creationId xmlns:p14="http://schemas.microsoft.com/office/powerpoint/2010/main" val="169322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8CC23B-A72E-E7A9-5789-F9816465B3F9}"/>
              </a:ext>
            </a:extLst>
          </p:cNvPr>
          <p:cNvSpPr/>
          <p:nvPr/>
        </p:nvSpPr>
        <p:spPr>
          <a:xfrm>
            <a:off x="0" y="3764033"/>
            <a:ext cx="12192000" cy="3093968"/>
          </a:xfrm>
          <a:prstGeom prst="rect">
            <a:avLst/>
          </a:prstGeom>
          <a:solidFill>
            <a:srgbClr val="F2F2F2"/>
          </a:solidFill>
          <a:ln w="6350" cap="flat" cmpd="sng" algn="ctr">
            <a:noFill/>
            <a:prstDash val="solid"/>
            <a:miter lim="800000"/>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a:ea typeface="+mn-ea"/>
              <a:cs typeface="+mn-cs"/>
            </a:endParaRPr>
          </a:p>
        </p:txBody>
      </p:sp>
      <p:cxnSp>
        <p:nvCxnSpPr>
          <p:cNvPr id="10" name="Straight Connector 9">
            <a:extLst>
              <a:ext uri="{FF2B5EF4-FFF2-40B4-BE49-F238E27FC236}">
                <a16:creationId xmlns:a16="http://schemas.microsoft.com/office/drawing/2014/main" id="{91AF2BC2-201E-583F-A1B9-86186B6EE3F7}"/>
              </a:ext>
            </a:extLst>
          </p:cNvPr>
          <p:cNvCxnSpPr>
            <a:cxnSpLocks/>
            <a:stCxn id="23" idx="1"/>
          </p:cNvCxnSpPr>
          <p:nvPr/>
        </p:nvCxnSpPr>
        <p:spPr>
          <a:xfrm>
            <a:off x="614178" y="3764033"/>
            <a:ext cx="10669234" cy="2749"/>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A393395E-3350-FB35-6014-B91FDD92A50E}"/>
              </a:ext>
            </a:extLst>
          </p:cNvPr>
          <p:cNvSpPr>
            <a:spLocks noGrp="1"/>
          </p:cNvSpPr>
          <p:nvPr>
            <p:ph type="title"/>
          </p:nvPr>
        </p:nvSpPr>
        <p:spPr>
          <a:xfrm>
            <a:off x="785708" y="556830"/>
            <a:ext cx="10904728" cy="678733"/>
          </a:xfrm>
        </p:spPr>
        <p:txBody>
          <a:bodyPr/>
          <a:lstStyle/>
          <a:p>
            <a:r>
              <a:rPr lang="en-US" dirty="0">
                <a:latin typeface="Neue Haas Grotesk Text Pro" panose="020B0504020202020204" pitchFamily="34" charset="77"/>
                <a:cs typeface="Arial" panose="020B0604020202020204" pitchFamily="34" charset="0"/>
              </a:rPr>
              <a:t>Eligible transit types</a:t>
            </a:r>
          </a:p>
        </p:txBody>
      </p:sp>
      <p:grpSp>
        <p:nvGrpSpPr>
          <p:cNvPr id="19" name="Group 18">
            <a:extLst>
              <a:ext uri="{FF2B5EF4-FFF2-40B4-BE49-F238E27FC236}">
                <a16:creationId xmlns:a16="http://schemas.microsoft.com/office/drawing/2014/main" id="{688437B2-A4AB-4ACA-7AA6-D86CE13761E8}"/>
              </a:ext>
            </a:extLst>
          </p:cNvPr>
          <p:cNvGrpSpPr/>
          <p:nvPr/>
        </p:nvGrpSpPr>
        <p:grpSpPr>
          <a:xfrm>
            <a:off x="614178" y="2901136"/>
            <a:ext cx="1709914" cy="1725794"/>
            <a:chOff x="806182" y="2327564"/>
            <a:chExt cx="1413152" cy="1426276"/>
          </a:xfrm>
        </p:grpSpPr>
        <p:sp>
          <p:nvSpPr>
            <p:cNvPr id="23" name="Rounded Rectangle 22">
              <a:extLst>
                <a:ext uri="{FF2B5EF4-FFF2-40B4-BE49-F238E27FC236}">
                  <a16:creationId xmlns:a16="http://schemas.microsoft.com/office/drawing/2014/main" id="{ACC8B644-A950-DDE5-1D06-0DA1C9A21008}"/>
                </a:ext>
              </a:extLst>
            </p:cNvPr>
            <p:cNvSpPr/>
            <p:nvPr/>
          </p:nvSpPr>
          <p:spPr>
            <a:xfrm>
              <a:off x="806182" y="2327564"/>
              <a:ext cx="1413152" cy="1426276"/>
            </a:xfrm>
            <a:prstGeom prst="roundRect">
              <a:avLst>
                <a:gd name="adj" fmla="val 0"/>
              </a:avLst>
            </a:prstGeom>
            <a:solidFill>
              <a:schemeClr val="bg1"/>
            </a:solidFill>
            <a:ln w="3175">
              <a:noFill/>
            </a:ln>
            <a:effectLst>
              <a:outerShdw blurRad="194323" dist="38100" dir="2700000" algn="tl" rotWithShape="0">
                <a:prstClr val="black">
                  <a:alpha val="6686"/>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27" name="TextBox 26">
              <a:extLst>
                <a:ext uri="{FF2B5EF4-FFF2-40B4-BE49-F238E27FC236}">
                  <a16:creationId xmlns:a16="http://schemas.microsoft.com/office/drawing/2014/main" id="{A59A4385-DEBB-AFAD-7DE8-7A46747058BB}"/>
                </a:ext>
              </a:extLst>
            </p:cNvPr>
            <p:cNvSpPr txBox="1"/>
            <p:nvPr/>
          </p:nvSpPr>
          <p:spPr>
            <a:xfrm>
              <a:off x="810254" y="3209329"/>
              <a:ext cx="1409080" cy="456663"/>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Bus</a:t>
              </a:r>
            </a:p>
          </p:txBody>
        </p:sp>
        <p:pic>
          <p:nvPicPr>
            <p:cNvPr id="28" name="Graphic 27">
              <a:extLst>
                <a:ext uri="{FF2B5EF4-FFF2-40B4-BE49-F238E27FC236}">
                  <a16:creationId xmlns:a16="http://schemas.microsoft.com/office/drawing/2014/main" id="{8157D21F-16A0-1714-9FFD-78AA2E0CADE6}"/>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199738" y="2572999"/>
              <a:ext cx="636330" cy="636330"/>
            </a:xfrm>
            <a:prstGeom prst="rect">
              <a:avLst/>
            </a:prstGeom>
          </p:spPr>
        </p:pic>
      </p:grpSp>
      <p:grpSp>
        <p:nvGrpSpPr>
          <p:cNvPr id="30" name="Group 29">
            <a:extLst>
              <a:ext uri="{FF2B5EF4-FFF2-40B4-BE49-F238E27FC236}">
                <a16:creationId xmlns:a16="http://schemas.microsoft.com/office/drawing/2014/main" id="{80827FC5-D7DD-A2D9-F54F-BBE7155FFF5B}"/>
              </a:ext>
            </a:extLst>
          </p:cNvPr>
          <p:cNvGrpSpPr/>
          <p:nvPr/>
        </p:nvGrpSpPr>
        <p:grpSpPr>
          <a:xfrm>
            <a:off x="2487447" y="2901136"/>
            <a:ext cx="1709914" cy="1725794"/>
            <a:chOff x="2501978" y="2327564"/>
            <a:chExt cx="1413152" cy="1426276"/>
          </a:xfrm>
        </p:grpSpPr>
        <p:sp>
          <p:nvSpPr>
            <p:cNvPr id="31" name="Rounded Rectangle 30">
              <a:extLst>
                <a:ext uri="{FF2B5EF4-FFF2-40B4-BE49-F238E27FC236}">
                  <a16:creationId xmlns:a16="http://schemas.microsoft.com/office/drawing/2014/main" id="{CCF620AD-5434-DF78-3E0A-2925781ECAA5}"/>
                </a:ext>
              </a:extLst>
            </p:cNvPr>
            <p:cNvSpPr/>
            <p:nvPr/>
          </p:nvSpPr>
          <p:spPr>
            <a:xfrm>
              <a:off x="2501978" y="2327564"/>
              <a:ext cx="1413152" cy="1426276"/>
            </a:xfrm>
            <a:prstGeom prst="roundRect">
              <a:avLst>
                <a:gd name="adj" fmla="val 0"/>
              </a:avLst>
            </a:prstGeom>
            <a:solidFill>
              <a:schemeClr val="bg1"/>
            </a:solidFill>
            <a:ln w="3175">
              <a:noFill/>
            </a:ln>
            <a:effectLst>
              <a:outerShdw blurRad="194323" dist="38100" dir="2700000" algn="tl" rotWithShape="0">
                <a:prstClr val="black">
                  <a:alpha val="6686"/>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32" name="TextBox 31">
              <a:extLst>
                <a:ext uri="{FF2B5EF4-FFF2-40B4-BE49-F238E27FC236}">
                  <a16:creationId xmlns:a16="http://schemas.microsoft.com/office/drawing/2014/main" id="{B1471098-B6AD-B608-5A9A-82AA7CCDD996}"/>
                </a:ext>
              </a:extLst>
            </p:cNvPr>
            <p:cNvSpPr txBox="1"/>
            <p:nvPr/>
          </p:nvSpPr>
          <p:spPr>
            <a:xfrm>
              <a:off x="2506050" y="3209329"/>
              <a:ext cx="1409080" cy="456663"/>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Ferry</a:t>
              </a:r>
            </a:p>
          </p:txBody>
        </p:sp>
        <p:pic>
          <p:nvPicPr>
            <p:cNvPr id="33" name="Graphic 32">
              <a:extLst>
                <a:ext uri="{FF2B5EF4-FFF2-40B4-BE49-F238E27FC236}">
                  <a16:creationId xmlns:a16="http://schemas.microsoft.com/office/drawing/2014/main" id="{939D3AF5-329E-22AB-E488-297F900938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940263" y="2594980"/>
              <a:ext cx="551081" cy="551081"/>
            </a:xfrm>
            <a:prstGeom prst="rect">
              <a:avLst/>
            </a:prstGeom>
          </p:spPr>
        </p:pic>
      </p:grpSp>
      <p:grpSp>
        <p:nvGrpSpPr>
          <p:cNvPr id="34" name="Group 33">
            <a:extLst>
              <a:ext uri="{FF2B5EF4-FFF2-40B4-BE49-F238E27FC236}">
                <a16:creationId xmlns:a16="http://schemas.microsoft.com/office/drawing/2014/main" id="{1CDBB849-AC0E-0516-9FD6-8F16F486E458}"/>
              </a:ext>
            </a:extLst>
          </p:cNvPr>
          <p:cNvGrpSpPr/>
          <p:nvPr/>
        </p:nvGrpSpPr>
        <p:grpSpPr>
          <a:xfrm>
            <a:off x="4360716" y="2901136"/>
            <a:ext cx="1709914" cy="1725794"/>
            <a:chOff x="4197774" y="2327564"/>
            <a:chExt cx="1413152" cy="1426276"/>
          </a:xfrm>
        </p:grpSpPr>
        <p:sp>
          <p:nvSpPr>
            <p:cNvPr id="37" name="Rounded Rectangle 36">
              <a:extLst>
                <a:ext uri="{FF2B5EF4-FFF2-40B4-BE49-F238E27FC236}">
                  <a16:creationId xmlns:a16="http://schemas.microsoft.com/office/drawing/2014/main" id="{4753A3A0-9EBA-2190-649A-BC59510F5243}"/>
                </a:ext>
              </a:extLst>
            </p:cNvPr>
            <p:cNvSpPr/>
            <p:nvPr/>
          </p:nvSpPr>
          <p:spPr>
            <a:xfrm>
              <a:off x="4197774" y="2327564"/>
              <a:ext cx="1413152" cy="1426276"/>
            </a:xfrm>
            <a:prstGeom prst="roundRect">
              <a:avLst>
                <a:gd name="adj" fmla="val 0"/>
              </a:avLst>
            </a:prstGeom>
            <a:solidFill>
              <a:schemeClr val="bg1"/>
            </a:solidFill>
            <a:ln w="3175">
              <a:noFill/>
            </a:ln>
            <a:effectLst>
              <a:outerShdw blurRad="194323" dist="38100" dir="2700000" algn="tl" rotWithShape="0">
                <a:prstClr val="black">
                  <a:alpha val="6686"/>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41" name="TextBox 40">
              <a:extLst>
                <a:ext uri="{FF2B5EF4-FFF2-40B4-BE49-F238E27FC236}">
                  <a16:creationId xmlns:a16="http://schemas.microsoft.com/office/drawing/2014/main" id="{56F8BC36-083C-0CA7-4E97-2B7FB74D52F6}"/>
                </a:ext>
              </a:extLst>
            </p:cNvPr>
            <p:cNvSpPr txBox="1"/>
            <p:nvPr/>
          </p:nvSpPr>
          <p:spPr>
            <a:xfrm>
              <a:off x="4201846" y="3209329"/>
              <a:ext cx="1409080" cy="456663"/>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Subway</a:t>
              </a:r>
            </a:p>
          </p:txBody>
        </p:sp>
        <p:pic>
          <p:nvPicPr>
            <p:cNvPr id="42" name="Graphic 41">
              <a:extLst>
                <a:ext uri="{FF2B5EF4-FFF2-40B4-BE49-F238E27FC236}">
                  <a16:creationId xmlns:a16="http://schemas.microsoft.com/office/drawing/2014/main" id="{606CD798-2D73-3C6E-955E-AA6DDF06094E}"/>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4586185" y="2552355"/>
              <a:ext cx="636330" cy="636330"/>
            </a:xfrm>
            <a:prstGeom prst="rect">
              <a:avLst/>
            </a:prstGeom>
          </p:spPr>
        </p:pic>
      </p:grpSp>
      <p:grpSp>
        <p:nvGrpSpPr>
          <p:cNvPr id="43" name="Group 42">
            <a:extLst>
              <a:ext uri="{FF2B5EF4-FFF2-40B4-BE49-F238E27FC236}">
                <a16:creationId xmlns:a16="http://schemas.microsoft.com/office/drawing/2014/main" id="{BD06134C-2D3C-6D9B-2D0E-59434CCF0A55}"/>
              </a:ext>
            </a:extLst>
          </p:cNvPr>
          <p:cNvGrpSpPr/>
          <p:nvPr/>
        </p:nvGrpSpPr>
        <p:grpSpPr>
          <a:xfrm>
            <a:off x="6233985" y="2901136"/>
            <a:ext cx="1709914" cy="1725794"/>
            <a:chOff x="5890097" y="2327564"/>
            <a:chExt cx="1413152" cy="1426276"/>
          </a:xfrm>
        </p:grpSpPr>
        <p:sp>
          <p:nvSpPr>
            <p:cNvPr id="44" name="Rounded Rectangle 43">
              <a:extLst>
                <a:ext uri="{FF2B5EF4-FFF2-40B4-BE49-F238E27FC236}">
                  <a16:creationId xmlns:a16="http://schemas.microsoft.com/office/drawing/2014/main" id="{39D92B72-5D15-96A1-6822-2DC6421D58B2}"/>
                </a:ext>
              </a:extLst>
            </p:cNvPr>
            <p:cNvSpPr/>
            <p:nvPr/>
          </p:nvSpPr>
          <p:spPr>
            <a:xfrm>
              <a:off x="5890097" y="2327564"/>
              <a:ext cx="1413152" cy="1426276"/>
            </a:xfrm>
            <a:prstGeom prst="roundRect">
              <a:avLst>
                <a:gd name="adj" fmla="val 0"/>
              </a:avLst>
            </a:prstGeom>
            <a:solidFill>
              <a:schemeClr val="bg1"/>
            </a:solidFill>
            <a:ln w="3175">
              <a:noFill/>
            </a:ln>
            <a:effectLst>
              <a:outerShdw blurRad="194323" dist="38100" dir="2700000" algn="tl" rotWithShape="0">
                <a:prstClr val="black">
                  <a:alpha val="6686"/>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45" name="TextBox 44">
              <a:extLst>
                <a:ext uri="{FF2B5EF4-FFF2-40B4-BE49-F238E27FC236}">
                  <a16:creationId xmlns:a16="http://schemas.microsoft.com/office/drawing/2014/main" id="{51BCAE06-6B05-2AA6-D95A-5449477ABFA3}"/>
                </a:ext>
              </a:extLst>
            </p:cNvPr>
            <p:cNvSpPr txBox="1"/>
            <p:nvPr/>
          </p:nvSpPr>
          <p:spPr>
            <a:xfrm>
              <a:off x="5894169" y="3209329"/>
              <a:ext cx="1409080" cy="454099"/>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Train</a:t>
              </a:r>
            </a:p>
          </p:txBody>
        </p:sp>
        <p:pic>
          <p:nvPicPr>
            <p:cNvPr id="46" name="Graphic 45">
              <a:extLst>
                <a:ext uri="{FF2B5EF4-FFF2-40B4-BE49-F238E27FC236}">
                  <a16:creationId xmlns:a16="http://schemas.microsoft.com/office/drawing/2014/main" id="{31AE8871-16DB-BCA2-F3B6-52C12586AB3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6285192" y="2556602"/>
              <a:ext cx="636330" cy="636330"/>
            </a:xfrm>
            <a:prstGeom prst="rect">
              <a:avLst/>
            </a:prstGeom>
          </p:spPr>
        </p:pic>
      </p:grpSp>
      <p:grpSp>
        <p:nvGrpSpPr>
          <p:cNvPr id="47" name="Group 46">
            <a:extLst>
              <a:ext uri="{FF2B5EF4-FFF2-40B4-BE49-F238E27FC236}">
                <a16:creationId xmlns:a16="http://schemas.microsoft.com/office/drawing/2014/main" id="{F841E485-E096-88E4-4E6A-4036556E2331}"/>
              </a:ext>
            </a:extLst>
          </p:cNvPr>
          <p:cNvGrpSpPr/>
          <p:nvPr/>
        </p:nvGrpSpPr>
        <p:grpSpPr>
          <a:xfrm>
            <a:off x="8107254" y="2901136"/>
            <a:ext cx="1709914" cy="1725794"/>
            <a:chOff x="7582419" y="2327564"/>
            <a:chExt cx="1413152" cy="1426276"/>
          </a:xfrm>
        </p:grpSpPr>
        <p:sp>
          <p:nvSpPr>
            <p:cNvPr id="48" name="Rounded Rectangle 47">
              <a:extLst>
                <a:ext uri="{FF2B5EF4-FFF2-40B4-BE49-F238E27FC236}">
                  <a16:creationId xmlns:a16="http://schemas.microsoft.com/office/drawing/2014/main" id="{7C449CDE-1FEE-FD7D-F104-9968DF8A2FB0}"/>
                </a:ext>
              </a:extLst>
            </p:cNvPr>
            <p:cNvSpPr/>
            <p:nvPr/>
          </p:nvSpPr>
          <p:spPr>
            <a:xfrm>
              <a:off x="7582419" y="2327564"/>
              <a:ext cx="1413152" cy="1426276"/>
            </a:xfrm>
            <a:prstGeom prst="roundRect">
              <a:avLst>
                <a:gd name="adj" fmla="val 0"/>
              </a:avLst>
            </a:prstGeom>
            <a:solidFill>
              <a:schemeClr val="bg1"/>
            </a:solidFill>
            <a:ln w="3175">
              <a:noFill/>
            </a:ln>
            <a:effectLst>
              <a:outerShdw blurRad="194323" dist="38100" dir="2700000" algn="tl" rotWithShape="0">
                <a:prstClr val="black">
                  <a:alpha val="6686"/>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49" name="TextBox 48">
              <a:extLst>
                <a:ext uri="{FF2B5EF4-FFF2-40B4-BE49-F238E27FC236}">
                  <a16:creationId xmlns:a16="http://schemas.microsoft.com/office/drawing/2014/main" id="{543D3B3E-FCDA-EE10-BB30-6E66351BD50B}"/>
                </a:ext>
              </a:extLst>
            </p:cNvPr>
            <p:cNvSpPr txBox="1"/>
            <p:nvPr/>
          </p:nvSpPr>
          <p:spPr>
            <a:xfrm>
              <a:off x="7586491" y="3209329"/>
              <a:ext cx="1409080" cy="454099"/>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Vanpool</a:t>
              </a:r>
            </a:p>
          </p:txBody>
        </p:sp>
        <p:pic>
          <p:nvPicPr>
            <p:cNvPr id="50" name="Graphic 49">
              <a:extLst>
                <a:ext uri="{FF2B5EF4-FFF2-40B4-BE49-F238E27FC236}">
                  <a16:creationId xmlns:a16="http://schemas.microsoft.com/office/drawing/2014/main" id="{5CE85896-EDDD-4469-568A-28F01BD10564}"/>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7970830" y="2594980"/>
              <a:ext cx="636330" cy="636330"/>
            </a:xfrm>
            <a:prstGeom prst="rect">
              <a:avLst/>
            </a:prstGeom>
          </p:spPr>
        </p:pic>
      </p:grpSp>
      <p:grpSp>
        <p:nvGrpSpPr>
          <p:cNvPr id="51" name="Group 50">
            <a:extLst>
              <a:ext uri="{FF2B5EF4-FFF2-40B4-BE49-F238E27FC236}">
                <a16:creationId xmlns:a16="http://schemas.microsoft.com/office/drawing/2014/main" id="{190D6E5E-152B-25B1-3B08-A6F0F8D7AC79}"/>
              </a:ext>
            </a:extLst>
          </p:cNvPr>
          <p:cNvGrpSpPr/>
          <p:nvPr/>
        </p:nvGrpSpPr>
        <p:grpSpPr>
          <a:xfrm>
            <a:off x="9980522" y="2901136"/>
            <a:ext cx="1709914" cy="1725794"/>
            <a:chOff x="9274742" y="2327564"/>
            <a:chExt cx="1413152" cy="1426276"/>
          </a:xfrm>
        </p:grpSpPr>
        <p:sp>
          <p:nvSpPr>
            <p:cNvPr id="52" name="Rounded Rectangle 51">
              <a:extLst>
                <a:ext uri="{FF2B5EF4-FFF2-40B4-BE49-F238E27FC236}">
                  <a16:creationId xmlns:a16="http://schemas.microsoft.com/office/drawing/2014/main" id="{640708BA-F7DE-0823-3C3F-A2E419DC5E82}"/>
                </a:ext>
              </a:extLst>
            </p:cNvPr>
            <p:cNvSpPr/>
            <p:nvPr/>
          </p:nvSpPr>
          <p:spPr>
            <a:xfrm>
              <a:off x="9274742" y="2327564"/>
              <a:ext cx="1413152" cy="1426276"/>
            </a:xfrm>
            <a:prstGeom prst="roundRect">
              <a:avLst>
                <a:gd name="adj" fmla="val 0"/>
              </a:avLst>
            </a:prstGeom>
            <a:solidFill>
              <a:schemeClr val="bg1"/>
            </a:solidFill>
            <a:ln w="3175">
              <a:noFill/>
            </a:ln>
            <a:effectLst>
              <a:outerShdw blurRad="194323" dist="38100" dir="2700000" algn="tl" rotWithShape="0">
                <a:prstClr val="black">
                  <a:alpha val="6686"/>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53" name="TextBox 52">
              <a:extLst>
                <a:ext uri="{FF2B5EF4-FFF2-40B4-BE49-F238E27FC236}">
                  <a16:creationId xmlns:a16="http://schemas.microsoft.com/office/drawing/2014/main" id="{14013672-7230-80AF-8253-EC766E680495}"/>
                </a:ext>
              </a:extLst>
            </p:cNvPr>
            <p:cNvSpPr txBox="1"/>
            <p:nvPr/>
          </p:nvSpPr>
          <p:spPr>
            <a:xfrm>
              <a:off x="9278814" y="3209329"/>
              <a:ext cx="1409080" cy="454099"/>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Parking</a:t>
              </a:r>
            </a:p>
          </p:txBody>
        </p:sp>
        <p:pic>
          <p:nvPicPr>
            <p:cNvPr id="54" name="Graphic 53">
              <a:extLst>
                <a:ext uri="{FF2B5EF4-FFF2-40B4-BE49-F238E27FC236}">
                  <a16:creationId xmlns:a16="http://schemas.microsoft.com/office/drawing/2014/main" id="{11851CFB-9BBC-31D8-FCFE-37C1E2A5D19A}"/>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9671876" y="2525397"/>
              <a:ext cx="636330" cy="636330"/>
            </a:xfrm>
            <a:prstGeom prst="rect">
              <a:avLst/>
            </a:prstGeom>
          </p:spPr>
        </p:pic>
      </p:grpSp>
    </p:spTree>
    <p:extLst>
      <p:ext uri="{BB962C8B-B14F-4D97-AF65-F5344CB8AC3E}">
        <p14:creationId xmlns:p14="http://schemas.microsoft.com/office/powerpoint/2010/main" val="1931206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A0667-FB02-6B1F-3DF0-F09865312E68}"/>
              </a:ext>
            </a:extLst>
          </p:cNvPr>
          <p:cNvSpPr>
            <a:spLocks noGrp="1"/>
          </p:cNvSpPr>
          <p:nvPr>
            <p:ph type="title"/>
          </p:nvPr>
        </p:nvSpPr>
        <p:spPr>
          <a:xfrm>
            <a:off x="853442" y="365762"/>
            <a:ext cx="10836993" cy="678733"/>
          </a:xfrm>
        </p:spPr>
        <p:txBody>
          <a:bodyPr/>
          <a:lstStyle/>
          <a:p>
            <a:r>
              <a:rPr lang="en-US" sz="4250" dirty="0">
                <a:latin typeface="Neue Haas Grotesk Text Pro"/>
                <a:cs typeface="Arial"/>
              </a:rPr>
              <a:t>2026 Commuter contribution limits</a:t>
            </a:r>
            <a:endParaRPr lang="en-US" dirty="0">
              <a:latin typeface="Neue Haas Grotesk Text Pro"/>
              <a:cs typeface="Arial" panose="020B0604020202020204" pitchFamily="34" charset="0"/>
            </a:endParaRPr>
          </a:p>
        </p:txBody>
      </p:sp>
      <p:graphicFrame>
        <p:nvGraphicFramePr>
          <p:cNvPr id="5" name="Table 4">
            <a:extLst>
              <a:ext uri="{FF2B5EF4-FFF2-40B4-BE49-F238E27FC236}">
                <a16:creationId xmlns:a16="http://schemas.microsoft.com/office/drawing/2014/main" id="{0F0E95C3-BC02-8E37-8181-97B7B1ACCC24}"/>
              </a:ext>
            </a:extLst>
          </p:cNvPr>
          <p:cNvGraphicFramePr>
            <a:graphicFrameLocks noGrp="1"/>
          </p:cNvGraphicFramePr>
          <p:nvPr>
            <p:extLst>
              <p:ext uri="{D42A27DB-BD31-4B8C-83A1-F6EECF244321}">
                <p14:modId xmlns:p14="http://schemas.microsoft.com/office/powerpoint/2010/main" val="3511027721"/>
              </p:ext>
            </p:extLst>
          </p:nvPr>
        </p:nvGraphicFramePr>
        <p:xfrm>
          <a:off x="975101" y="1877215"/>
          <a:ext cx="9686315" cy="3710613"/>
        </p:xfrm>
        <a:graphic>
          <a:graphicData uri="http://schemas.openxmlformats.org/drawingml/2006/table">
            <a:tbl>
              <a:tblPr firstRow="1" bandRow="1">
                <a:tableStyleId>{5C22544A-7EE6-4342-B048-85BDC9FD1C3A}</a:tableStyleId>
              </a:tblPr>
              <a:tblGrid>
                <a:gridCol w="2198933">
                  <a:extLst>
                    <a:ext uri="{9D8B030D-6E8A-4147-A177-3AD203B41FA5}">
                      <a16:colId xmlns:a16="http://schemas.microsoft.com/office/drawing/2014/main" val="3468943275"/>
                    </a:ext>
                  </a:extLst>
                </a:gridCol>
                <a:gridCol w="2198933">
                  <a:extLst>
                    <a:ext uri="{9D8B030D-6E8A-4147-A177-3AD203B41FA5}">
                      <a16:colId xmlns:a16="http://schemas.microsoft.com/office/drawing/2014/main" val="1965431758"/>
                    </a:ext>
                  </a:extLst>
                </a:gridCol>
                <a:gridCol w="2062406">
                  <a:extLst>
                    <a:ext uri="{9D8B030D-6E8A-4147-A177-3AD203B41FA5}">
                      <a16:colId xmlns:a16="http://schemas.microsoft.com/office/drawing/2014/main" val="362632317"/>
                    </a:ext>
                  </a:extLst>
                </a:gridCol>
                <a:gridCol w="3226043">
                  <a:extLst>
                    <a:ext uri="{9D8B030D-6E8A-4147-A177-3AD203B41FA5}">
                      <a16:colId xmlns:a16="http://schemas.microsoft.com/office/drawing/2014/main" val="766925907"/>
                    </a:ext>
                  </a:extLst>
                </a:gridCol>
              </a:tblGrid>
              <a:tr h="784535">
                <a:tc>
                  <a:txBody>
                    <a:bodyPr/>
                    <a:lstStyle/>
                    <a:p>
                      <a:pPr lvl="0" algn="l">
                        <a:buNone/>
                      </a:pPr>
                      <a:endParaRPr lang="en-US" sz="1900" b="0" i="0" dirty="0">
                        <a:latin typeface="Neue Haas Grotesk Text Pro" panose="020B0504020202020204" pitchFamily="34" charset="77"/>
                        <a:cs typeface="Arial"/>
                      </a:endParaRPr>
                    </a:p>
                  </a:txBody>
                  <a:tcPr marL="243839" marR="243839" marT="243839" marB="243839" anchor="ctr">
                    <a:lnB w="12700">
                      <a:solidFill>
                        <a:schemeClr val="bg2"/>
                      </a:solidFill>
                    </a:lnB>
                    <a:solidFill>
                      <a:schemeClr val="bg1"/>
                    </a:solidFill>
                  </a:tcPr>
                </a:tc>
                <a:tc>
                  <a:txBody>
                    <a:bodyPr/>
                    <a:lstStyle/>
                    <a:p>
                      <a:pPr algn="l"/>
                      <a:r>
                        <a:rPr lang="en-US" sz="1900" b="1" i="0" dirty="0">
                          <a:latin typeface="Neue Haas Grotesk Text Pro" panose="020B0504020202020204" pitchFamily="34" charset="77"/>
                          <a:cs typeface="Arial"/>
                        </a:rPr>
                        <a:t>Monthly</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tc>
                  <a:txBody>
                    <a:bodyPr/>
                    <a:lstStyle/>
                    <a:p>
                      <a:pPr algn="l"/>
                      <a:r>
                        <a:rPr lang="en-US" sz="1900" b="1" i="0" dirty="0">
                          <a:latin typeface="Neue Haas Grotesk Text Pro" panose="020B0504020202020204" pitchFamily="34" charset="77"/>
                          <a:cs typeface="Arial"/>
                        </a:rPr>
                        <a:t>Annually</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tc>
                  <a:txBody>
                    <a:bodyPr/>
                    <a:lstStyle/>
                    <a:p>
                      <a:pPr algn="l"/>
                      <a:r>
                        <a:rPr lang="en-US" sz="1900" b="1" i="0" dirty="0">
                          <a:latin typeface="Neue Haas Grotesk Text Pro"/>
                          <a:cs typeface="Arial"/>
                        </a:rPr>
                        <a:t>Potential savings/yr*</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3665257813"/>
                  </a:ext>
                </a:extLst>
              </a:tr>
              <a:tr h="975360">
                <a:tc>
                  <a:txBody>
                    <a:bodyPr/>
                    <a:lstStyle/>
                    <a:p>
                      <a:pPr marL="0" lvl="0" indent="0" algn="ctr" defTabSz="457200">
                        <a:lnSpc>
                          <a:spcPct val="100000"/>
                        </a:lnSpc>
                        <a:spcBef>
                          <a:spcPts val="0"/>
                        </a:spcBef>
                        <a:spcAft>
                          <a:spcPts val="0"/>
                        </a:spcAft>
                        <a:buNone/>
                        <a:tabLst/>
                        <a:defRPr/>
                      </a:pPr>
                      <a:r>
                        <a:rPr lang="en-US" sz="2600" b="0" i="0" dirty="0">
                          <a:latin typeface="Neue Haas Grotesk Text Pro" panose="020B0504020202020204" pitchFamily="34" charset="77"/>
                          <a:cs typeface="Arial"/>
                        </a:rPr>
                        <a:t>Transit</a:t>
                      </a:r>
                    </a:p>
                  </a:txBody>
                  <a:tcPr marL="243839" marR="243839" marT="243839" marB="243839">
                    <a:lnL w="12700">
                      <a:solidFill>
                        <a:schemeClr val="bg2"/>
                      </a:solidFill>
                    </a:lnL>
                    <a:lnR w="12700">
                      <a:solidFill>
                        <a:schemeClr val="bg2"/>
                      </a:solidFill>
                    </a:lnR>
                    <a:lnT w="12700">
                      <a:solidFill>
                        <a:schemeClr val="bg2"/>
                      </a:solidFill>
                    </a:lnT>
                    <a:lnB w="12700">
                      <a:solidFill>
                        <a:schemeClr val="bg2"/>
                      </a:solidFill>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600" b="0" i="0" dirty="0">
                          <a:latin typeface="Neue Haas Grotesk Text Pro"/>
                          <a:cs typeface="Arial"/>
                        </a:rPr>
                        <a:t>$340</a:t>
                      </a:r>
                      <a:endParaRPr lang="en-US" sz="2600" dirty="0">
                        <a:latin typeface="Neue Haas Grotesk Text Pro" panose="020B0504020202020204" pitchFamily="34" charset="77"/>
                        <a:cs typeface="Arial"/>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tc>
                  <a:txBody>
                    <a:bodyPr/>
                    <a:lstStyle/>
                    <a:p>
                      <a:pPr marL="0" marR="0" indent="0" algn="ctr" rtl="0" eaLnBrk="1" fontAlgn="auto" latinLnBrk="0" hangingPunct="1">
                        <a:lnSpc>
                          <a:spcPct val="100000"/>
                        </a:lnSpc>
                        <a:spcBef>
                          <a:spcPts val="0"/>
                        </a:spcBef>
                        <a:spcAft>
                          <a:spcPts val="0"/>
                        </a:spcAft>
                        <a:buClrTx/>
                        <a:buSzTx/>
                        <a:buFontTx/>
                        <a:buNone/>
                      </a:pPr>
                      <a:r>
                        <a:rPr lang="en-US" sz="2600" b="0" i="0" dirty="0">
                          <a:latin typeface="Neue Haas Grotesk Text Pro"/>
                          <a:cs typeface="Arial"/>
                        </a:rPr>
                        <a:t>$4,080 </a:t>
                      </a:r>
                      <a:endParaRPr lang="en-US" sz="2600" dirty="0">
                        <a:latin typeface="Neue Haas Grotesk Text Pro"/>
                        <a:cs typeface="Arial"/>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tc>
                  <a:txBody>
                    <a:bodyPr/>
                    <a:lstStyle/>
                    <a:p>
                      <a:pPr algn="ctr"/>
                      <a:r>
                        <a:rPr lang="en-US" sz="2600" b="1" i="0" dirty="0">
                          <a:solidFill>
                            <a:schemeClr val="tx1"/>
                          </a:solidFill>
                          <a:latin typeface="Neue Haas Grotesk Text Pro"/>
                          <a:cs typeface="Arial"/>
                        </a:rPr>
                        <a:t>$800+ </a:t>
                      </a:r>
                      <a:endParaRPr lang="en-US" sz="2600" dirty="0">
                        <a:solidFill>
                          <a:schemeClr val="tx1"/>
                        </a:solidFill>
                        <a:latin typeface="Neue Haas Grotesk Text Pro"/>
                        <a:cs typeface="Arial"/>
                      </a:endParaRPr>
                    </a:p>
                  </a:txBody>
                  <a:tcPr marL="243840" marR="243840" marT="243840" marB="2438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3693459339"/>
                  </a:ext>
                </a:extLst>
              </a:tr>
              <a:tr h="975359">
                <a:tc>
                  <a:txBody>
                    <a:bodyPr/>
                    <a:lstStyle/>
                    <a:p>
                      <a:pPr marL="0" lvl="0" indent="0" algn="ctr" defTabSz="457200">
                        <a:lnSpc>
                          <a:spcPct val="100000"/>
                        </a:lnSpc>
                        <a:spcBef>
                          <a:spcPts val="0"/>
                        </a:spcBef>
                        <a:spcAft>
                          <a:spcPts val="0"/>
                        </a:spcAft>
                        <a:buNone/>
                        <a:tabLst/>
                        <a:defRPr/>
                      </a:pPr>
                      <a:r>
                        <a:rPr lang="en-US" sz="2600" b="0" i="0" dirty="0">
                          <a:latin typeface="Neue Haas Grotesk Text Pro" panose="020B0504020202020204" pitchFamily="34" charset="77"/>
                          <a:cs typeface="Arial"/>
                        </a:rPr>
                        <a:t>Parking</a:t>
                      </a:r>
                    </a:p>
                  </a:txBody>
                  <a:tcPr marL="243839" marR="243839" marT="243839" marB="243839">
                    <a:lnL w="12700">
                      <a:solidFill>
                        <a:schemeClr val="bg2"/>
                      </a:solidFill>
                    </a:lnL>
                    <a:lnR w="12700">
                      <a:solidFill>
                        <a:schemeClr val="bg2"/>
                      </a:solidFill>
                    </a:lnR>
                    <a:lnT w="12700">
                      <a:solidFill>
                        <a:schemeClr val="bg2"/>
                      </a:solidFill>
                    </a:lnT>
                    <a:lnB w="12700">
                      <a:solidFill>
                        <a:schemeClr val="bg2"/>
                      </a:solidFill>
                    </a:lnB>
                    <a:noFill/>
                  </a:tcPr>
                </a:tc>
                <a:tc>
                  <a:txBody>
                    <a:bodyPr/>
                    <a:lstStyle/>
                    <a:p>
                      <a:pPr marL="0" marR="0" lvl="0" indent="0" algn="ctr" defTabSz="457200" rtl="0">
                        <a:lnSpc>
                          <a:spcPct val="100000"/>
                        </a:lnSpc>
                        <a:spcBef>
                          <a:spcPts val="0"/>
                        </a:spcBef>
                        <a:spcAft>
                          <a:spcPts val="0"/>
                        </a:spcAft>
                        <a:buClrTx/>
                        <a:buSzTx/>
                        <a:buFontTx/>
                        <a:buNone/>
                        <a:tabLst/>
                        <a:defRPr/>
                      </a:pPr>
                      <a:r>
                        <a:rPr lang="en-US" sz="2600" b="0" i="0" dirty="0">
                          <a:latin typeface="Neue Haas Grotesk Text Pro"/>
                          <a:cs typeface="Arial"/>
                        </a:rPr>
                        <a:t>$340</a:t>
                      </a:r>
                      <a:endParaRPr lang="en-US" sz="2600" dirty="0">
                        <a:latin typeface="Neue Haas Grotesk Text Pro" panose="020B0504020202020204" pitchFamily="34" charset="77"/>
                        <a:cs typeface="Arial"/>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Tx/>
                        <a:buSzTx/>
                        <a:buFontTx/>
                        <a:buNone/>
                      </a:pPr>
                      <a:r>
                        <a:rPr lang="en-US" sz="2600" b="0" i="0" dirty="0">
                          <a:latin typeface="Neue Haas Grotesk Text Pro"/>
                          <a:cs typeface="Arial"/>
                        </a:rPr>
                        <a:t>$4,080 </a:t>
                      </a:r>
                      <a:endParaRPr lang="en-US" sz="2600" dirty="0">
                        <a:latin typeface="Neue Haas Grotesk Text Pro"/>
                        <a:cs typeface="Arial"/>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lvl="0" algn="ctr">
                        <a:buNone/>
                      </a:pPr>
                      <a:r>
                        <a:rPr lang="en-US" sz="2600" b="1" i="0" dirty="0">
                          <a:solidFill>
                            <a:schemeClr val="tx1"/>
                          </a:solidFill>
                          <a:latin typeface="Neue Haas Grotesk Text Pro"/>
                          <a:cs typeface="Arial"/>
                        </a:rPr>
                        <a:t>$800+ </a:t>
                      </a:r>
                      <a:endParaRPr lang="en-US" sz="2600" dirty="0">
                        <a:solidFill>
                          <a:schemeClr val="tx1"/>
                        </a:solidFill>
                        <a:latin typeface="Neue Haas Grotesk Text Pro"/>
                        <a:cs typeface="Arial"/>
                      </a:endParaRPr>
                    </a:p>
                  </a:txBody>
                  <a:tcPr marL="243840" marR="243840" marT="243840" marB="2438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904354458"/>
                  </a:ext>
                </a:extLst>
              </a:tr>
              <a:tr h="975359">
                <a:tc>
                  <a:txBody>
                    <a:bodyPr/>
                    <a:lstStyle/>
                    <a:p>
                      <a:pPr marL="0" lvl="0" indent="0" algn="ctr" defTabSz="457200">
                        <a:lnSpc>
                          <a:spcPct val="100000"/>
                        </a:lnSpc>
                        <a:spcBef>
                          <a:spcPts val="0"/>
                        </a:spcBef>
                        <a:spcAft>
                          <a:spcPts val="0"/>
                        </a:spcAft>
                        <a:buNone/>
                        <a:tabLst/>
                        <a:defRPr/>
                      </a:pPr>
                      <a:r>
                        <a:rPr lang="en-US" sz="2600" b="0" i="0" dirty="0">
                          <a:latin typeface="Neue Haas Grotesk Text Pro" panose="020B0504020202020204" pitchFamily="34" charset="77"/>
                          <a:cs typeface="Arial"/>
                        </a:rPr>
                        <a:t>Combined</a:t>
                      </a:r>
                    </a:p>
                  </a:txBody>
                  <a:tcPr marL="243839" marR="243839" marT="243839" marB="243839">
                    <a:lnL w="12700">
                      <a:solidFill>
                        <a:schemeClr val="bg2"/>
                      </a:solidFill>
                    </a:lnL>
                    <a:lnR w="12700">
                      <a:solidFill>
                        <a:schemeClr val="bg2"/>
                      </a:solidFill>
                    </a:lnR>
                    <a:lnT w="12700">
                      <a:solidFill>
                        <a:schemeClr val="bg2"/>
                      </a:solidFill>
                    </a:lnT>
                    <a:lnB w="38099">
                      <a:solidFill>
                        <a:schemeClr val="tx1"/>
                      </a:solidFill>
                    </a:lnB>
                    <a:solidFill>
                      <a:schemeClr val="bg2"/>
                    </a:solidFill>
                  </a:tcPr>
                </a:tc>
                <a:tc>
                  <a:txBody>
                    <a:bodyPr/>
                    <a:lstStyle/>
                    <a:p>
                      <a:pPr marL="0" marR="0" lvl="0" indent="0" algn="ctr" defTabSz="457200" rtl="0">
                        <a:lnSpc>
                          <a:spcPct val="100000"/>
                        </a:lnSpc>
                        <a:spcBef>
                          <a:spcPts val="0"/>
                        </a:spcBef>
                        <a:spcAft>
                          <a:spcPts val="0"/>
                        </a:spcAft>
                        <a:buClrTx/>
                        <a:buSzTx/>
                        <a:buFontTx/>
                        <a:buNone/>
                        <a:tabLst/>
                        <a:defRPr/>
                      </a:pPr>
                      <a:r>
                        <a:rPr lang="en-US" sz="2600" b="0" i="0" baseline="0" dirty="0">
                          <a:latin typeface="Neue Haas Grotesk Text Pro"/>
                        </a:rPr>
                        <a:t>$680</a:t>
                      </a:r>
                      <a:endParaRPr lang="en-US" sz="2600" baseline="0" dirty="0">
                        <a:latin typeface="Neue Haas Grotesk Text Pro" panose="020B0504020202020204" pitchFamily="34" charset="77"/>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Tx/>
                        <a:buSzTx/>
                        <a:buFontTx/>
                        <a:buNone/>
                      </a:pPr>
                      <a:r>
                        <a:rPr lang="en-US" sz="2600" b="0" i="0" baseline="0" dirty="0">
                          <a:latin typeface="Neue Haas Grotesk Text Pro"/>
                        </a:rPr>
                        <a:t>$8,160 </a:t>
                      </a:r>
                      <a:endParaRPr lang="en-US" sz="2600" baseline="0" dirty="0">
                        <a:latin typeface="Neue Haas Grotesk Text Pro"/>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lgn="ctr">
                        <a:buNone/>
                      </a:pPr>
                      <a:r>
                        <a:rPr lang="en-US" sz="2600" b="1" i="0" baseline="0" dirty="0">
                          <a:solidFill>
                            <a:schemeClr val="tx1"/>
                          </a:solidFill>
                          <a:latin typeface="Neue Haas Grotesk Text Pro"/>
                        </a:rPr>
                        <a:t>$1,600+ </a:t>
                      </a:r>
                      <a:endParaRPr lang="en-US" sz="2600" baseline="0" dirty="0">
                        <a:solidFill>
                          <a:schemeClr val="tx1"/>
                        </a:solidFill>
                        <a:latin typeface="Neue Haas Grotesk Text Pro"/>
                      </a:endParaRPr>
                    </a:p>
                  </a:txBody>
                  <a:tcPr marL="243840" marR="243840" marT="243840" marB="2438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24557736"/>
                  </a:ext>
                </a:extLst>
              </a:tr>
            </a:tbl>
          </a:graphicData>
        </a:graphic>
      </p:graphicFrame>
      <p:sp>
        <p:nvSpPr>
          <p:cNvPr id="7" name="Content Placeholder 4">
            <a:extLst>
              <a:ext uri="{FF2B5EF4-FFF2-40B4-BE49-F238E27FC236}">
                <a16:creationId xmlns:a16="http://schemas.microsoft.com/office/drawing/2014/main" id="{5ED28B93-2BBC-4B16-7F17-7EB03E67579A}"/>
              </a:ext>
            </a:extLst>
          </p:cNvPr>
          <p:cNvSpPr txBox="1">
            <a:spLocks/>
          </p:cNvSpPr>
          <p:nvPr/>
        </p:nvSpPr>
        <p:spPr>
          <a:xfrm>
            <a:off x="975101" y="5792754"/>
            <a:ext cx="10744200" cy="180883"/>
          </a:xfrm>
          <a:prstGeom prst="rect">
            <a:avLst/>
          </a:prstGeom>
        </p:spPr>
        <p:txBody>
          <a:bodyPr vert="horz" lIns="0" tIns="0" rIns="0" bIns="0" rtlCol="0">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1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rPr>
              <a:t>*Estimated savings are based on an assumed combined federal and state income tax bracket of 20%. Actual savings will depend on your taxable income and tax status.</a:t>
            </a:r>
          </a:p>
        </p:txBody>
      </p:sp>
    </p:spTree>
    <p:extLst>
      <p:ext uri="{BB962C8B-B14F-4D97-AF65-F5344CB8AC3E}">
        <p14:creationId xmlns:p14="http://schemas.microsoft.com/office/powerpoint/2010/main" val="3658247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6">
            <a:extLst>
              <a:ext uri="{FF2B5EF4-FFF2-40B4-BE49-F238E27FC236}">
                <a16:creationId xmlns:a16="http://schemas.microsoft.com/office/drawing/2014/main" id="{3E28A86B-9F76-A491-E314-26EDD3A357AB}"/>
              </a:ext>
            </a:extLst>
          </p:cNvPr>
          <p:cNvPicPr>
            <a:picLocks noChangeAspect="1"/>
          </p:cNvPicPr>
          <p:nvPr/>
        </p:nvPicPr>
        <p:blipFill>
          <a:blip r:embed="rId3">
            <a:extLst>
              <a:ext uri="{28A0092B-C50C-407E-A947-70E740481C1C}">
                <a14:useLocalDpi xmlns:a14="http://schemas.microsoft.com/office/drawing/2010/main" val="0"/>
              </a:ext>
            </a:extLst>
          </a:blip>
          <a:srcRect t="15708"/>
          <a:stretch/>
        </p:blipFill>
        <p:spPr>
          <a:xfrm>
            <a:off x="0" y="-4"/>
            <a:ext cx="12192000" cy="6858005"/>
          </a:xfrm>
          <a:prstGeom prst="rect">
            <a:avLst/>
          </a:prstGeom>
        </p:spPr>
      </p:pic>
      <p:grpSp>
        <p:nvGrpSpPr>
          <p:cNvPr id="12" name="Group 11">
            <a:extLst>
              <a:ext uri="{FF2B5EF4-FFF2-40B4-BE49-F238E27FC236}">
                <a16:creationId xmlns:a16="http://schemas.microsoft.com/office/drawing/2014/main" id="{C8586AD2-14F9-77C2-BCFF-35B3DC4912E5}"/>
              </a:ext>
            </a:extLst>
          </p:cNvPr>
          <p:cNvGrpSpPr/>
          <p:nvPr/>
        </p:nvGrpSpPr>
        <p:grpSpPr>
          <a:xfrm rot="16200000">
            <a:off x="-764257" y="764258"/>
            <a:ext cx="2077161" cy="548641"/>
            <a:chOff x="16071" y="4"/>
            <a:chExt cx="2669546" cy="705108"/>
          </a:xfrm>
        </p:grpSpPr>
        <p:sp>
          <p:nvSpPr>
            <p:cNvPr id="13" name="Rectangle 12">
              <a:extLst>
                <a:ext uri="{FF2B5EF4-FFF2-40B4-BE49-F238E27FC236}">
                  <a16:creationId xmlns:a16="http://schemas.microsoft.com/office/drawing/2014/main" id="{B06B1F44-BF82-5580-54BD-E96BBE8CD04C}"/>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AAC6"/>
                </a:solidFill>
                <a:latin typeface="Neue Haas Grotesk Text Pro" panose="020B0504020202020204" pitchFamily="34" charset="0"/>
              </a:endParaRPr>
            </a:p>
          </p:txBody>
        </p:sp>
        <p:pic>
          <p:nvPicPr>
            <p:cNvPr id="14" name="Graphic 13">
              <a:extLst>
                <a:ext uri="{FF2B5EF4-FFF2-40B4-BE49-F238E27FC236}">
                  <a16:creationId xmlns:a16="http://schemas.microsoft.com/office/drawing/2014/main" id="{14F87247-127D-C84D-C6D9-0B48F5776D8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
        <p:nvSpPr>
          <p:cNvPr id="15" name="Rectangle 14">
            <a:extLst>
              <a:ext uri="{FF2B5EF4-FFF2-40B4-BE49-F238E27FC236}">
                <a16:creationId xmlns:a16="http://schemas.microsoft.com/office/drawing/2014/main" id="{10DBED2E-CD24-8E06-02C2-93ACAE406E89}"/>
              </a:ext>
            </a:extLst>
          </p:cNvPr>
          <p:cNvSpPr/>
          <p:nvPr/>
        </p:nvSpPr>
        <p:spPr>
          <a:xfrm>
            <a:off x="-2" y="3894808"/>
            <a:ext cx="7744650" cy="2330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DC8FBA6D-99D9-238D-DEAB-C3A3FD86BD97}"/>
              </a:ext>
            </a:extLst>
          </p:cNvPr>
          <p:cNvCxnSpPr>
            <a:cxnSpLocks/>
          </p:cNvCxnSpPr>
          <p:nvPr/>
        </p:nvCxnSpPr>
        <p:spPr>
          <a:xfrm>
            <a:off x="7744648" y="3894809"/>
            <a:ext cx="0" cy="2330612"/>
          </a:xfrm>
          <a:prstGeom prst="line">
            <a:avLst/>
          </a:prstGeom>
          <a:ln w="793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AB4EB7-EA29-9552-D0E1-491CB5FF6172}"/>
              </a:ext>
            </a:extLst>
          </p:cNvPr>
          <p:cNvSpPr txBox="1"/>
          <p:nvPr/>
        </p:nvSpPr>
        <p:spPr>
          <a:xfrm>
            <a:off x="628650" y="6449267"/>
            <a:ext cx="6966769" cy="230832"/>
          </a:xfrm>
          <a:prstGeom prst="rect">
            <a:avLst/>
          </a:prstGeom>
          <a:noFill/>
        </p:spPr>
        <p:txBody>
          <a:bodyPr wrap="square" lIns="0" rIns="0" rtlCol="0">
            <a:spAutoFit/>
          </a:bodyPr>
          <a:lstStyle/>
          <a:p>
            <a:r>
              <a:rPr lang="en-US" sz="900" dirty="0">
                <a:solidFill>
                  <a:schemeClr val="bg1"/>
                </a:solidFill>
                <a:latin typeface="Neue Haas Grotesk Text Pro" panose="020B0504020202020204" pitchFamily="34" charset="77"/>
                <a:cs typeface="Arial" pitchFamily="34" charset="0"/>
              </a:rPr>
              <a:t>Copyright © 2025 HealthEquity, Inc. All rights reserved.  |  HealthEquity does not provide legal, tax or financial advice.</a:t>
            </a:r>
          </a:p>
        </p:txBody>
      </p:sp>
      <p:sp>
        <p:nvSpPr>
          <p:cNvPr id="18" name="Title 2">
            <a:extLst>
              <a:ext uri="{FF2B5EF4-FFF2-40B4-BE49-F238E27FC236}">
                <a16:creationId xmlns:a16="http://schemas.microsoft.com/office/drawing/2014/main" id="{112B78A9-C964-9DB4-F6E2-7E99735C251B}"/>
              </a:ext>
            </a:extLst>
          </p:cNvPr>
          <p:cNvSpPr>
            <a:spLocks noGrp="1"/>
          </p:cNvSpPr>
          <p:nvPr>
            <p:ph type="title"/>
          </p:nvPr>
        </p:nvSpPr>
        <p:spPr>
          <a:xfrm>
            <a:off x="853441" y="4720726"/>
            <a:ext cx="7744649" cy="678776"/>
          </a:xfrm>
        </p:spPr>
        <p:txBody>
          <a:bodyPr/>
          <a:lstStyle/>
          <a:p>
            <a:r>
              <a:rPr lang="en-US" dirty="0">
                <a:latin typeface="Neue Haas Grotesk Text Pro" panose="020B0504020202020204" pitchFamily="34" charset="77"/>
                <a:cs typeface="Arial" panose="020B0604020202020204" pitchFamily="34" charset="0"/>
              </a:rPr>
              <a:t>Make</a:t>
            </a:r>
            <a:r>
              <a:rPr lang="en-US" spc="400" dirty="0">
                <a:latin typeface="Neue Haas Grotesk Text Pro" panose="020B0504020202020204" pitchFamily="34" charset="77"/>
                <a:cs typeface="Arial" panose="020B0604020202020204" pitchFamily="34" charset="0"/>
              </a:rPr>
              <a:t> </a:t>
            </a:r>
            <a:r>
              <a:rPr lang="en-US" dirty="0">
                <a:latin typeface="Neue Haas Grotesk Text Pro" panose="020B0504020202020204" pitchFamily="34" charset="77"/>
                <a:cs typeface="Arial" panose="020B0604020202020204" pitchFamily="34" charset="0"/>
              </a:rPr>
              <a:t>changes any</a:t>
            </a:r>
            <a:r>
              <a:rPr lang="en-US" spc="400" dirty="0">
                <a:latin typeface="Neue Haas Grotesk Text Pro" panose="020B0504020202020204" pitchFamily="34" charset="77"/>
                <a:cs typeface="Arial" panose="020B0604020202020204" pitchFamily="34" charset="0"/>
              </a:rPr>
              <a:t> </a:t>
            </a:r>
            <a:r>
              <a:rPr lang="en-US" dirty="0">
                <a:latin typeface="Neue Haas Grotesk Text Pro" panose="020B0504020202020204" pitchFamily="34" charset="77"/>
                <a:cs typeface="Arial" panose="020B0604020202020204" pitchFamily="34" charset="0"/>
              </a:rPr>
              <a:t>time </a:t>
            </a:r>
          </a:p>
        </p:txBody>
      </p:sp>
    </p:spTree>
    <p:extLst>
      <p:ext uri="{BB962C8B-B14F-4D97-AF65-F5344CB8AC3E}">
        <p14:creationId xmlns:p14="http://schemas.microsoft.com/office/powerpoint/2010/main" val="3454717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397FE1-7AD0-01D7-6011-A6598FD21247}"/>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dirty="0">
              <a:solidFill>
                <a:srgbClr val="00AAC6"/>
              </a:solidFill>
              <a:latin typeface="Arial" panose="020B0604020202020204" pitchFamily="34" charset="0"/>
            </a:endParaRPr>
          </a:p>
        </p:txBody>
      </p:sp>
      <p:sp>
        <p:nvSpPr>
          <p:cNvPr id="2" name="TextBox 1">
            <a:extLst>
              <a:ext uri="{FF2B5EF4-FFF2-40B4-BE49-F238E27FC236}">
                <a16:creationId xmlns:a16="http://schemas.microsoft.com/office/drawing/2014/main" id="{EE411516-E5BC-1994-BC75-7C66A700310E}"/>
              </a:ext>
            </a:extLst>
          </p:cNvPr>
          <p:cNvSpPr txBox="1"/>
          <p:nvPr/>
        </p:nvSpPr>
        <p:spPr>
          <a:xfrm>
            <a:off x="7635441" y="1895247"/>
            <a:ext cx="3681138" cy="3375283"/>
          </a:xfrm>
          <a:prstGeom prst="rect">
            <a:avLst/>
          </a:prstGeom>
          <a:noFill/>
        </p:spPr>
        <p:txBody>
          <a:bodyPr wrap="square" rtlCol="0">
            <a:spAutoFit/>
          </a:bodyPr>
          <a:lstStyle/>
          <a:p>
            <a:pPr marL="406400" indent="-406400" defTabSz="609570">
              <a:spcAft>
                <a:spcPts val="2200"/>
              </a:spcAft>
              <a:buFont typeface="+mj-lt"/>
              <a:buAutoNum type="alphaUcPeriod"/>
            </a:pPr>
            <a:r>
              <a:rPr lang="en-US" sz="2800" dirty="0">
                <a:solidFill>
                  <a:srgbClr val="2A2C2C"/>
                </a:solidFill>
                <a:latin typeface="Arial"/>
                <a:cs typeface="Arial"/>
              </a:rPr>
              <a:t>Ferry</a:t>
            </a:r>
          </a:p>
          <a:p>
            <a:pPr marL="406400" indent="-406400" defTabSz="609570">
              <a:spcAft>
                <a:spcPts val="2200"/>
              </a:spcAft>
              <a:buFont typeface="+mj-lt"/>
              <a:buAutoNum type="alphaUcPeriod"/>
            </a:pPr>
            <a:r>
              <a:rPr lang="en-US" sz="2800" dirty="0">
                <a:solidFill>
                  <a:srgbClr val="2A2C2C"/>
                </a:solidFill>
                <a:latin typeface="Arial"/>
                <a:cs typeface="Arial"/>
              </a:rPr>
              <a:t>Subway</a:t>
            </a:r>
          </a:p>
          <a:p>
            <a:pPr marL="406400" indent="-406400" defTabSz="609570">
              <a:spcAft>
                <a:spcPts val="2200"/>
              </a:spcAft>
              <a:buFont typeface="+mj-lt"/>
              <a:buAutoNum type="alphaUcPeriod"/>
            </a:pPr>
            <a:r>
              <a:rPr lang="en-US" sz="2800" dirty="0">
                <a:solidFill>
                  <a:srgbClr val="2A2C2C"/>
                </a:solidFill>
                <a:latin typeface="Arial"/>
                <a:cs typeface="Arial"/>
              </a:rPr>
              <a:t>Bus</a:t>
            </a:r>
          </a:p>
          <a:p>
            <a:pPr marL="406400" indent="-406400" defTabSz="609570">
              <a:spcAft>
                <a:spcPts val="2200"/>
              </a:spcAft>
              <a:buFont typeface="+mj-lt"/>
              <a:buAutoNum type="alphaUcPeriod"/>
            </a:pPr>
            <a:r>
              <a:rPr lang="en-US" sz="2800" dirty="0">
                <a:solidFill>
                  <a:srgbClr val="2A2C2C"/>
                </a:solidFill>
                <a:latin typeface="Arial"/>
                <a:cs typeface="Arial"/>
              </a:rPr>
              <a:t>Train</a:t>
            </a:r>
          </a:p>
          <a:p>
            <a:pPr marL="406400" indent="-406400" defTabSz="609570">
              <a:spcAft>
                <a:spcPts val="2200"/>
              </a:spcAft>
              <a:buFont typeface="+mj-lt"/>
              <a:buAutoNum type="alphaUcPeriod"/>
            </a:pPr>
            <a:r>
              <a:rPr lang="en-US" sz="2800" dirty="0">
                <a:solidFill>
                  <a:srgbClr val="2A2C2C"/>
                </a:solidFill>
                <a:latin typeface="Arial"/>
                <a:cs typeface="Arial"/>
              </a:rPr>
              <a:t>Other</a:t>
            </a:r>
          </a:p>
        </p:txBody>
      </p:sp>
      <p:sp>
        <p:nvSpPr>
          <p:cNvPr id="5" name="Title 59">
            <a:extLst>
              <a:ext uri="{FF2B5EF4-FFF2-40B4-BE49-F238E27FC236}">
                <a16:creationId xmlns:a16="http://schemas.microsoft.com/office/drawing/2014/main" id="{C90F506B-3779-95DD-6647-A6949C372133}"/>
              </a:ext>
            </a:extLst>
          </p:cNvPr>
          <p:cNvSpPr txBox="1">
            <a:spLocks/>
          </p:cNvSpPr>
          <p:nvPr/>
        </p:nvSpPr>
        <p:spPr>
          <a:xfrm>
            <a:off x="853444" y="2411521"/>
            <a:ext cx="4600300" cy="3102174"/>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defTabSz="609570">
              <a:lnSpc>
                <a:spcPct val="110000"/>
              </a:lnSpc>
            </a:pPr>
            <a:r>
              <a:rPr lang="en-US" sz="4270" dirty="0">
                <a:latin typeface="Neue Haas Grotesk Text Pro" panose="020B0504020202020204" pitchFamily="34" charset="77"/>
                <a:cs typeface="Arial" panose="020B0604020202020204" pitchFamily="34" charset="0"/>
              </a:rPr>
              <a:t>What types of transportation do you plan to use this year?</a:t>
            </a:r>
          </a:p>
        </p:txBody>
      </p:sp>
      <p:pic>
        <p:nvPicPr>
          <p:cNvPr id="6" name="Graphic 5">
            <a:extLst>
              <a:ext uri="{FF2B5EF4-FFF2-40B4-BE49-F238E27FC236}">
                <a16:creationId xmlns:a16="http://schemas.microsoft.com/office/drawing/2014/main" id="{67BA69F8-7F9F-16F5-B331-B7CE49FA9BD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8413" y="1647367"/>
            <a:ext cx="600603" cy="600603"/>
          </a:xfrm>
          <a:prstGeom prst="rect">
            <a:avLst/>
          </a:prstGeom>
        </p:spPr>
      </p:pic>
    </p:spTree>
    <p:extLst>
      <p:ext uri="{BB962C8B-B14F-4D97-AF65-F5344CB8AC3E}">
        <p14:creationId xmlns:p14="http://schemas.microsoft.com/office/powerpoint/2010/main" val="3668342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C4DF69-8F81-62FA-38F7-4AB0384A80A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10800000">
            <a:off x="1153101" y="771266"/>
            <a:ext cx="558800" cy="635000"/>
          </a:xfrm>
          <a:prstGeom prst="rect">
            <a:avLst/>
          </a:prstGeom>
        </p:spPr>
      </p:pic>
      <p:pic>
        <p:nvPicPr>
          <p:cNvPr id="4" name="Picture Placeholder 6">
            <a:extLst>
              <a:ext uri="{FF2B5EF4-FFF2-40B4-BE49-F238E27FC236}">
                <a16:creationId xmlns:a16="http://schemas.microsoft.com/office/drawing/2014/main" id="{D2AC22C6-1108-E560-6EB5-795B3CD91022}"/>
              </a:ext>
            </a:extLst>
          </p:cNvPr>
          <p:cNvPicPr>
            <a:picLocks noChangeAspect="1"/>
          </p:cNvPicPr>
          <p:nvPr/>
        </p:nvPicPr>
        <p:blipFill>
          <a:blip r:embed="rId5">
            <a:extLst>
              <a:ext uri="{28A0092B-C50C-407E-A947-70E740481C1C}">
                <a14:useLocalDpi xmlns:a14="http://schemas.microsoft.com/office/drawing/2010/main" val="0"/>
              </a:ext>
            </a:extLst>
          </a:blip>
          <a:srcRect t="15415"/>
          <a:stretch/>
        </p:blipFill>
        <p:spPr>
          <a:xfrm>
            <a:off x="0" y="-4"/>
            <a:ext cx="12192000" cy="6858005"/>
          </a:xfrm>
          <a:prstGeom prst="rect">
            <a:avLst/>
          </a:prstGeom>
        </p:spPr>
      </p:pic>
      <p:grpSp>
        <p:nvGrpSpPr>
          <p:cNvPr id="6" name="Group 5">
            <a:extLst>
              <a:ext uri="{FF2B5EF4-FFF2-40B4-BE49-F238E27FC236}">
                <a16:creationId xmlns:a16="http://schemas.microsoft.com/office/drawing/2014/main" id="{0764F9CC-C517-F7A4-29E7-3057A3C01A9D}"/>
              </a:ext>
            </a:extLst>
          </p:cNvPr>
          <p:cNvGrpSpPr/>
          <p:nvPr/>
        </p:nvGrpSpPr>
        <p:grpSpPr>
          <a:xfrm rot="16200000">
            <a:off x="-764257" y="764258"/>
            <a:ext cx="2077161" cy="548641"/>
            <a:chOff x="16071" y="4"/>
            <a:chExt cx="2669546" cy="705108"/>
          </a:xfrm>
        </p:grpSpPr>
        <p:sp>
          <p:nvSpPr>
            <p:cNvPr id="7" name="Rectangle 6">
              <a:extLst>
                <a:ext uri="{FF2B5EF4-FFF2-40B4-BE49-F238E27FC236}">
                  <a16:creationId xmlns:a16="http://schemas.microsoft.com/office/drawing/2014/main" id="{5CFFBDBB-0F23-D8F1-E844-4963A500C0B2}"/>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AAC6"/>
                </a:solidFill>
                <a:latin typeface="Neue Haas Grotesk Text Pro" panose="020B0504020202020204" pitchFamily="34" charset="0"/>
              </a:endParaRPr>
            </a:p>
          </p:txBody>
        </p:sp>
        <p:pic>
          <p:nvPicPr>
            <p:cNvPr id="8" name="Graphic 7">
              <a:extLst>
                <a:ext uri="{FF2B5EF4-FFF2-40B4-BE49-F238E27FC236}">
                  <a16:creationId xmlns:a16="http://schemas.microsoft.com/office/drawing/2014/main" id="{3FAAC7C0-286E-6CA0-0E96-DEB34365381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959" y="257198"/>
              <a:ext cx="1479804" cy="236770"/>
            </a:xfrm>
            <a:prstGeom prst="rect">
              <a:avLst/>
            </a:prstGeom>
          </p:spPr>
        </p:pic>
      </p:grpSp>
      <p:sp>
        <p:nvSpPr>
          <p:cNvPr id="9" name="Rectangle 8">
            <a:extLst>
              <a:ext uri="{FF2B5EF4-FFF2-40B4-BE49-F238E27FC236}">
                <a16:creationId xmlns:a16="http://schemas.microsoft.com/office/drawing/2014/main" id="{F6F272B6-1A7F-4759-1351-42F3993F3063}"/>
              </a:ext>
            </a:extLst>
          </p:cNvPr>
          <p:cNvSpPr/>
          <p:nvPr/>
        </p:nvSpPr>
        <p:spPr>
          <a:xfrm>
            <a:off x="-3" y="3894808"/>
            <a:ext cx="9869715" cy="2330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C3A50F13-47FB-BC5A-9BA4-0AD50A6B3F85}"/>
              </a:ext>
            </a:extLst>
          </p:cNvPr>
          <p:cNvCxnSpPr>
            <a:cxnSpLocks/>
          </p:cNvCxnSpPr>
          <p:nvPr/>
        </p:nvCxnSpPr>
        <p:spPr>
          <a:xfrm>
            <a:off x="9906271" y="3894809"/>
            <a:ext cx="0" cy="2330612"/>
          </a:xfrm>
          <a:prstGeom prst="line">
            <a:avLst/>
          </a:prstGeom>
          <a:ln w="793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59">
            <a:extLst>
              <a:ext uri="{FF2B5EF4-FFF2-40B4-BE49-F238E27FC236}">
                <a16:creationId xmlns:a16="http://schemas.microsoft.com/office/drawing/2014/main" id="{ADAA05C0-684B-B423-A000-E17A6465E706}"/>
              </a:ext>
            </a:extLst>
          </p:cNvPr>
          <p:cNvSpPr txBox="1">
            <a:spLocks/>
          </p:cNvSpPr>
          <p:nvPr/>
        </p:nvSpPr>
        <p:spPr>
          <a:xfrm>
            <a:off x="645510" y="4727952"/>
            <a:ext cx="8385931" cy="800804"/>
          </a:xfrm>
          <a:prstGeom prst="rect">
            <a:avLst/>
          </a:prstGeom>
        </p:spPr>
        <p:txBody>
          <a:bodyPr lIns="91440" tIns="45720" rIns="91440" bIns="45720" anchor="t"/>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effectLst/>
                <a:uLnTx/>
                <a:uFillTx/>
                <a:latin typeface="Neue Haas Grotesk Text Pro" panose="020B0504020202020204" pitchFamily="34" charset="77"/>
                <a:ea typeface="+mn-ea"/>
                <a:cs typeface="Arial" panose="020B0604020202020204" pitchFamily="34" charset="0"/>
              </a:rPr>
              <a:t>Workers travel using </a:t>
            </a:r>
            <a:br>
              <a:rPr kumimoji="0" lang="en-US" sz="3600" b="0" i="0" u="none" strike="noStrike" kern="1200" cap="none" spc="0" normalizeH="0" baseline="0" noProof="0" dirty="0">
                <a:ln>
                  <a:noFill/>
                </a:ln>
                <a:effectLst/>
                <a:uLnTx/>
                <a:uFillTx/>
                <a:latin typeface="Neue Haas Grotesk Text Pro" panose="020B0504020202020204" pitchFamily="34" charset="77"/>
                <a:ea typeface="+mn-ea"/>
                <a:cs typeface="Arial" panose="020B0604020202020204" pitchFamily="34" charset="0"/>
              </a:rPr>
            </a:br>
            <a:r>
              <a:rPr kumimoji="0" lang="en-US" sz="3600" i="0" u="none" strike="noStrike" kern="1200" cap="none" spc="0" normalizeH="0" baseline="0" noProof="0" dirty="0">
                <a:ln>
                  <a:noFill/>
                </a:ln>
                <a:effectLst/>
                <a:uLnTx/>
                <a:uFillTx/>
                <a:latin typeface="Neue Haas Grotesk Text Pro" panose="020B0504020202020204" pitchFamily="34" charset="77"/>
                <a:ea typeface="+mn-ea"/>
                <a:cs typeface="Arial" panose="020B0604020202020204" pitchFamily="34" charset="0"/>
              </a:rPr>
              <a:t>all of these transportation methods.</a:t>
            </a:r>
          </a:p>
          <a:p>
            <a:pPr>
              <a:lnSpc>
                <a:spcPct val="110000"/>
              </a:lnSpc>
              <a:defRPr/>
            </a:pPr>
            <a:endParaRPr lang="en-US" sz="3600" dirty="0">
              <a:latin typeface="Neue Haas Grotesk Text Pro" panose="020B0504020202020204" pitchFamily="34" charset="77"/>
              <a:cs typeface="Arial"/>
            </a:endParaRPr>
          </a:p>
        </p:txBody>
      </p:sp>
      <p:sp>
        <p:nvSpPr>
          <p:cNvPr id="12" name="TextBox 11">
            <a:extLst>
              <a:ext uri="{FF2B5EF4-FFF2-40B4-BE49-F238E27FC236}">
                <a16:creationId xmlns:a16="http://schemas.microsoft.com/office/drawing/2014/main" id="{A7471C77-E668-9BB4-FE91-13BEB11CC215}"/>
              </a:ext>
            </a:extLst>
          </p:cNvPr>
          <p:cNvSpPr txBox="1"/>
          <p:nvPr/>
        </p:nvSpPr>
        <p:spPr>
          <a:xfrm>
            <a:off x="628650" y="6449267"/>
            <a:ext cx="6966769" cy="230832"/>
          </a:xfrm>
          <a:prstGeom prst="rect">
            <a:avLst/>
          </a:prstGeom>
          <a:noFill/>
        </p:spPr>
        <p:txBody>
          <a:bodyPr wrap="square" lIns="0" rIns="0" rtlCol="0">
            <a:spAutoFit/>
          </a:bodyPr>
          <a:lstStyle/>
          <a:p>
            <a:r>
              <a:rPr lang="en-US" sz="900" dirty="0">
                <a:solidFill>
                  <a:schemeClr val="bg1"/>
                </a:solidFill>
                <a:latin typeface="Neue Haas Grotesk Text Pro" panose="020B0504020202020204" pitchFamily="34" charset="77"/>
                <a:cs typeface="Arial" pitchFamily="34" charset="0"/>
              </a:rPr>
              <a:t>Copyright © 2025 HealthEquity, Inc. All rights reserved.  |  HealthEquity does not provide legal, tax or financial advice.</a:t>
            </a:r>
          </a:p>
        </p:txBody>
      </p:sp>
      <p:pic>
        <p:nvPicPr>
          <p:cNvPr id="13" name="Graphic 12">
            <a:extLst>
              <a:ext uri="{FF2B5EF4-FFF2-40B4-BE49-F238E27FC236}">
                <a16:creationId xmlns:a16="http://schemas.microsoft.com/office/drawing/2014/main" id="{5187FF61-5354-51BA-5AAC-16F48249A326}"/>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645510" y="4165770"/>
            <a:ext cx="507590" cy="507590"/>
          </a:xfrm>
          <a:prstGeom prst="rect">
            <a:avLst/>
          </a:prstGeom>
        </p:spPr>
      </p:pic>
    </p:spTree>
    <p:extLst>
      <p:ext uri="{BB962C8B-B14F-4D97-AF65-F5344CB8AC3E}">
        <p14:creationId xmlns:p14="http://schemas.microsoft.com/office/powerpoint/2010/main" val="2838855102"/>
      </p:ext>
    </p:extLst>
  </p:cSld>
  <p:clrMapOvr>
    <a:masterClrMapping/>
  </p:clrMapOvr>
</p:sld>
</file>

<file path=ppt/theme/theme1.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3.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4.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5.xml><?xml version="1.0" encoding="utf-8"?>
<a:theme xmlns:a="http://schemas.openxmlformats.org/drawingml/2006/main" name="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theme/theme6.xml><?xml version="1.0" encoding="utf-8"?>
<a:theme xmlns:a="http://schemas.openxmlformats.org/drawingml/2006/main" name="HealthEquity">
  <a:themeElements>
    <a:clrScheme name="HealthEquity Feb 2018">
      <a:dk1>
        <a:srgbClr val="626362"/>
      </a:dk1>
      <a:lt1>
        <a:srgbClr val="FFFFFF"/>
      </a:lt1>
      <a:dk2>
        <a:srgbClr val="592C82"/>
      </a:dk2>
      <a:lt2>
        <a:srgbClr val="F1F1F2"/>
      </a:lt2>
      <a:accent1>
        <a:srgbClr val="592C82"/>
      </a:accent1>
      <a:accent2>
        <a:srgbClr val="00AAC6"/>
      </a:accent2>
      <a:accent3>
        <a:srgbClr val="0070B9"/>
      </a:accent3>
      <a:accent4>
        <a:srgbClr val="53934F"/>
      </a:accent4>
      <a:accent5>
        <a:srgbClr val="DCDDDE"/>
      </a:accent5>
      <a:accent6>
        <a:srgbClr val="A7A9AC"/>
      </a:accent6>
      <a:hlink>
        <a:srgbClr val="00A9C5"/>
      </a:hlink>
      <a:folHlink>
        <a:srgbClr val="00A9C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rgbClr val="7F7F7F"/>
            </a:solidFill>
          </a:defRPr>
        </a:defPPr>
      </a:lstStyle>
    </a:txDef>
  </a:objectDefaults>
  <a:extraClrSchemeLst/>
</a:theme>
</file>

<file path=ppt/theme/theme7.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8.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9.xml><?xml version="1.0" encoding="utf-8"?>
<a:theme xmlns:a="http://schemas.openxmlformats.org/drawingml/2006/main" name="5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BFD899-335C-1948-BB87-5AA4815E7FA9}">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25429D44E3E341AE8CF3DCC26112CF" ma:contentTypeVersion="14" ma:contentTypeDescription="Create a new document." ma:contentTypeScope="" ma:versionID="ae1e630f5839acc4caa4a5909e8705c2">
  <xsd:schema xmlns:xsd="http://www.w3.org/2001/XMLSchema" xmlns:xs="http://www.w3.org/2001/XMLSchema" xmlns:p="http://schemas.microsoft.com/office/2006/metadata/properties" xmlns:ns2="a4c24deb-6510-4f36-abef-353a6680f7e7" xmlns:ns3="9babf503-ade8-4b92-8801-769fe6ea6535" targetNamespace="http://schemas.microsoft.com/office/2006/metadata/properties" ma:root="true" ma:fieldsID="95e2b4dbc7244805c36fd1e66371bd92" ns2:_="" ns3:_="">
    <xsd:import namespace="a4c24deb-6510-4f36-abef-353a6680f7e7"/>
    <xsd:import namespace="9babf503-ade8-4b92-8801-769fe6ea65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24deb-6510-4f36-abef-353a6680f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abf503-ade8-4b92-8801-769fe6ea65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8e1ddf4-234c-4405-92f7-02506505f745}" ma:internalName="TaxCatchAll" ma:showField="CatchAllData" ma:web="9babf503-ade8-4b92-8801-769fe6ea65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babf503-ade8-4b92-8801-769fe6ea6535" xsi:nil="true"/>
    <lcf76f155ced4ddcb4097134ff3c332f xmlns="a4c24deb-6510-4f36-abef-353a6680f7e7">
      <Terms xmlns="http://schemas.microsoft.com/office/infopath/2007/PartnerControls"/>
    </lcf76f155ced4ddcb4097134ff3c332f>
    <SharedWithUsers xmlns="9babf503-ade8-4b92-8801-769fe6ea6535">
      <UserInfo>
        <DisplayName/>
        <AccountId xsi:nil="true"/>
        <AccountType/>
      </UserInfo>
    </SharedWithUsers>
    <MediaLengthInSeconds xmlns="a4c24deb-6510-4f36-abef-353a6680f7e7" xsi:nil="true"/>
  </documentManagement>
</p:properties>
</file>

<file path=customXml/itemProps1.xml><?xml version="1.0" encoding="utf-8"?>
<ds:datastoreItem xmlns:ds="http://schemas.openxmlformats.org/officeDocument/2006/customXml" ds:itemID="{9D7046DF-D3EB-4599-B4B2-1D3E22B93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c24deb-6510-4f36-abef-353a6680f7e7"/>
    <ds:schemaRef ds:uri="9babf503-ade8-4b92-8801-769fe6ea6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3D5E4D-E603-4985-B8C7-9B791301AA6E}">
  <ds:schemaRefs>
    <ds:schemaRef ds:uri="http://schemas.microsoft.com/sharepoint/v3/contenttype/forms"/>
  </ds:schemaRefs>
</ds:datastoreItem>
</file>

<file path=customXml/itemProps3.xml><?xml version="1.0" encoding="utf-8"?>
<ds:datastoreItem xmlns:ds="http://schemas.openxmlformats.org/officeDocument/2006/customXml" ds:itemID="{86E9EC60-DDE5-4C3E-8C99-D389C1750CDA}">
  <ds:schemaRefs>
    <ds:schemaRef ds:uri="http://purl.org/dc/elements/1.1/"/>
    <ds:schemaRef ds:uri="a4c24deb-6510-4f36-abef-353a6680f7e7"/>
    <ds:schemaRef ds:uri="http://purl.org/dc/terms/"/>
    <ds:schemaRef ds:uri="http://www.w3.org/XML/1998/namespace"/>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9babf503-ade8-4b92-8801-769fe6ea6535"/>
    <ds:schemaRef ds:uri="http://schemas.microsoft.com/office/2006/metadata/properties"/>
  </ds:schemaRefs>
</ds:datastoreItem>
</file>

<file path=docMetadata/LabelInfo.xml><?xml version="1.0" encoding="utf-8"?>
<clbl:labelList xmlns:clbl="http://schemas.microsoft.com/office/2020/mipLabelMetadata">
  <clbl:label id="{3b23c674-de8a-426d-bc8b-74ad6594a910}" enabled="1" method="Standard" siteId="{c5d0ad88-8f93-43b8-9b7c-c8a3bb8e410a}" removed="0"/>
</clbl:labelList>
</file>

<file path=docProps/app.xml><?xml version="1.0" encoding="utf-8"?>
<Properties xmlns="http://schemas.openxmlformats.org/officeDocument/2006/extended-properties" xmlns:vt="http://schemas.openxmlformats.org/officeDocument/2006/docPropsVTypes">
  <TotalTime>251</TotalTime>
  <Words>2004</Words>
  <Application>Microsoft Office PowerPoint</Application>
  <PresentationFormat>Widescreen</PresentationFormat>
  <Paragraphs>233</Paragraphs>
  <Slides>16</Slides>
  <Notes>16</Notes>
  <HiddenSlides>0</HiddenSlides>
  <MMClips>0</MMClips>
  <ScaleCrop>false</ScaleCrop>
  <HeadingPairs>
    <vt:vector size="4" baseType="variant">
      <vt:variant>
        <vt:lpstr>Theme</vt:lpstr>
      </vt:variant>
      <vt:variant>
        <vt:i4>9</vt:i4>
      </vt:variant>
      <vt:variant>
        <vt:lpstr>Slide Titles</vt:lpstr>
      </vt:variant>
      <vt:variant>
        <vt:i4>16</vt:i4>
      </vt:variant>
    </vt:vector>
  </HeadingPairs>
  <TitlesOfParts>
    <vt:vector size="25" baseType="lpstr">
      <vt:lpstr>TITLE</vt:lpstr>
      <vt:lpstr>CONTENT</vt:lpstr>
      <vt:lpstr>SECTION BREAKS</vt:lpstr>
      <vt:lpstr>BASIC LAYOUTS</vt:lpstr>
      <vt:lpstr>CLOSING</vt:lpstr>
      <vt:lpstr>HealthEquity</vt:lpstr>
      <vt:lpstr>SECTION BREAKS</vt:lpstr>
      <vt:lpstr>CONTENT</vt:lpstr>
      <vt:lpstr>5_CONTENT</vt:lpstr>
      <vt:lpstr>The smartest  way to get to work</vt:lpstr>
      <vt:lpstr>Save on your way to work   </vt:lpstr>
      <vt:lpstr>PowerPoint Presentation</vt:lpstr>
      <vt:lpstr>Tax-free contributions </vt:lpstr>
      <vt:lpstr>Eligible transit types</vt:lpstr>
      <vt:lpstr>2026 Commuter contribution limits</vt:lpstr>
      <vt:lpstr>Make changes any time </vt:lpstr>
      <vt:lpstr>PowerPoint Presentation</vt:lpstr>
      <vt:lpstr>PowerPoint Presentation</vt:lpstr>
      <vt:lpstr>Meet Jamar</vt:lpstr>
      <vt:lpstr>Meet Nia</vt:lpstr>
      <vt:lpstr>Once you’ve signed up:</vt:lpstr>
      <vt:lpstr>PowerPoint Presentation</vt:lpstr>
      <vt:lpstr>Eligible transit and parking options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Cowin</dc:creator>
  <cp:lastModifiedBy>Amy Cowin</cp:lastModifiedBy>
  <cp:revision>52</cp:revision>
  <dcterms:created xsi:type="dcterms:W3CDTF">2023-01-10T20:27:47Z</dcterms:created>
  <dcterms:modified xsi:type="dcterms:W3CDTF">2025-10-09T21:25:22Z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23c674-de8a-426d-bc8b-74ad6594a910_Enabled">
    <vt:lpwstr>true</vt:lpwstr>
  </property>
  <property fmtid="{D5CDD505-2E9C-101B-9397-08002B2CF9AE}" pid="3" name="MSIP_Label_3b23c674-de8a-426d-bc8b-74ad6594a910_SetDate">
    <vt:lpwstr>2023-01-10T20:27:47Z</vt:lpwstr>
  </property>
  <property fmtid="{D5CDD505-2E9C-101B-9397-08002B2CF9AE}" pid="4" name="MSIP_Label_3b23c674-de8a-426d-bc8b-74ad6594a910_Method">
    <vt:lpwstr>Standard</vt:lpwstr>
  </property>
  <property fmtid="{D5CDD505-2E9C-101B-9397-08002B2CF9AE}" pid="5" name="MSIP_Label_3b23c674-de8a-426d-bc8b-74ad6594a910_Name">
    <vt:lpwstr>HQY Proprietary</vt:lpwstr>
  </property>
  <property fmtid="{D5CDD505-2E9C-101B-9397-08002B2CF9AE}" pid="6" name="MSIP_Label_3b23c674-de8a-426d-bc8b-74ad6594a910_SiteId">
    <vt:lpwstr>c5d0ad88-8f93-43b8-9b7c-c8a3bb8e410a</vt:lpwstr>
  </property>
  <property fmtid="{D5CDD505-2E9C-101B-9397-08002B2CF9AE}" pid="7" name="MSIP_Label_3b23c674-de8a-426d-bc8b-74ad6594a910_ActionId">
    <vt:lpwstr>57ba3d0b-fdcf-4740-b072-642124929c61</vt:lpwstr>
  </property>
  <property fmtid="{D5CDD505-2E9C-101B-9397-08002B2CF9AE}" pid="8" name="MSIP_Label_3b23c674-de8a-426d-bc8b-74ad6594a910_ContentBits">
    <vt:lpwstr>0</vt:lpwstr>
  </property>
  <property fmtid="{D5CDD505-2E9C-101B-9397-08002B2CF9AE}" pid="9" name="ContentTypeId">
    <vt:lpwstr>0x010100F025429D44E3E341AE8CF3DCC26112CF</vt:lpwstr>
  </property>
  <property fmtid="{D5CDD505-2E9C-101B-9397-08002B2CF9AE}" pid="10" name="MediaServiceImageTags">
    <vt:lpwstr/>
  </property>
  <property fmtid="{D5CDD505-2E9C-101B-9397-08002B2CF9AE}" pid="11" name="Order">
    <vt:r8>3802000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